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9"/>
  </p:notesMasterIdLst>
  <p:sldIdLst>
    <p:sldId id="256" r:id="rId2"/>
    <p:sldId id="324" r:id="rId3"/>
    <p:sldId id="316" r:id="rId4"/>
    <p:sldId id="330" r:id="rId5"/>
    <p:sldId id="329" r:id="rId6"/>
    <p:sldId id="283" r:id="rId7"/>
    <p:sldId id="334" r:id="rId8"/>
    <p:sldId id="342" r:id="rId9"/>
    <p:sldId id="341" r:id="rId10"/>
    <p:sldId id="338" r:id="rId11"/>
    <p:sldId id="339" r:id="rId12"/>
    <p:sldId id="319" r:id="rId13"/>
    <p:sldId id="336" r:id="rId14"/>
    <p:sldId id="340" r:id="rId15"/>
    <p:sldId id="335" r:id="rId16"/>
    <p:sldId id="333" r:id="rId17"/>
    <p:sldId id="280" r:id="rId1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CC0099"/>
    <a:srgbClr val="FFCCCC"/>
    <a:srgbClr val="575783"/>
    <a:srgbClr val="238D15"/>
    <a:srgbClr val="F1F9E7"/>
    <a:srgbClr val="C583D7"/>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C44B93-5D7F-4E07-9076-87206B6D541C}" type="doc">
      <dgm:prSet loTypeId="urn:microsoft.com/office/officeart/2005/8/layout/radial1" loCatId="relationship" qsTypeId="urn:microsoft.com/office/officeart/2005/8/quickstyle/simple1" qsCatId="simple" csTypeId="urn:microsoft.com/office/officeart/2005/8/colors/accent1_2" csCatId="accent1" phldr="1"/>
      <dgm:spPr/>
    </dgm:pt>
    <dgm:pt modelId="{CB81E1A8-0D26-4CDB-A475-79B95AA2BE6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b="0" i="0" u="none" strike="noStrike" cap="none" normalizeH="0" baseline="0" dirty="0" smtClean="0">
              <a:ln>
                <a:noFill/>
              </a:ln>
              <a:solidFill>
                <a:srgbClr val="FF0000"/>
              </a:solidFill>
              <a:effectLst/>
              <a:latin typeface="Arial" panose="020B0604020202020204" pitchFamily="34" charset="0"/>
              <a:ea typeface="楷体" panose="02010609060101010101" pitchFamily="49" charset="-122"/>
            </a:rPr>
            <a:t>“聚力、率先、我行动”主题实践活动</a:t>
          </a:r>
          <a:endParaRPr kumimoji="0" lang="zh-CN" altLang="en-US" b="0" i="0" u="none" strike="noStrike" cap="none" normalizeH="0" baseline="0" dirty="0" smtClean="0">
            <a:ln>
              <a:noFill/>
            </a:ln>
            <a:solidFill>
              <a:srgbClr val="FF0000"/>
            </a:solidFill>
            <a:effectLst/>
            <a:latin typeface="Arial" panose="020B0604020202020204" pitchFamily="34" charset="0"/>
            <a:ea typeface="楷体" panose="02010609060101010101" pitchFamily="49" charset="-122"/>
          </a:endParaRPr>
        </a:p>
      </dgm:t>
    </dgm:pt>
    <dgm:pt modelId="{61B6276A-6692-4C95-9C25-BA5E0E7D7F9F}" type="parTrans" cxnId="{B1207B30-32EF-4CC8-A3A6-06768D9B4152}">
      <dgm:prSet/>
      <dgm:spPr/>
      <dgm:t>
        <a:bodyPr/>
        <a:lstStyle/>
        <a:p>
          <a:endParaRPr lang="zh-CN" altLang="en-US"/>
        </a:p>
      </dgm:t>
    </dgm:pt>
    <dgm:pt modelId="{EDED6C79-EF50-41A9-9519-8318A00080F2}" type="sibTrans" cxnId="{B1207B30-32EF-4CC8-A3A6-06768D9B4152}">
      <dgm:prSet/>
      <dgm:spPr/>
      <dgm:t>
        <a:bodyPr/>
        <a:lstStyle/>
        <a:p>
          <a:endParaRPr lang="zh-CN" altLang="en-US"/>
        </a:p>
      </dgm:t>
    </dgm:pt>
    <dgm:pt modelId="{20688ECE-4836-4D0B-9B4E-FDD3AF2B3464}">
      <dgm:prSet custT="1"/>
      <dgm:spPr>
        <a:solidFill>
          <a:schemeClr val="tx2">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zh-CN" altLang="en-US" sz="1600" dirty="0" smtClean="0">
              <a:solidFill>
                <a:srgbClr val="002060"/>
              </a:solidFill>
              <a:latin typeface="楷体" pitchFamily="49" charset="-122"/>
              <a:ea typeface="楷体" pitchFamily="49" charset="-122"/>
            </a:rPr>
            <a:t>学习十八届六中全会和习总书记的系列讲话内容</a:t>
          </a:r>
          <a:endParaRPr kumimoji="0" lang="zh-CN" altLang="en-US" sz="1600" b="0" i="0" u="none" strike="noStrike" cap="none" normalizeH="0" baseline="0" dirty="0" smtClean="0">
            <a:ln>
              <a:noFill/>
            </a:ln>
            <a:solidFill>
              <a:srgbClr val="002060"/>
            </a:solidFill>
            <a:effectLst/>
            <a:latin typeface="楷体" pitchFamily="49" charset="-122"/>
            <a:ea typeface="楷体" pitchFamily="49" charset="-122"/>
          </a:endParaRPr>
        </a:p>
      </dgm:t>
    </dgm:pt>
    <dgm:pt modelId="{AC2085C0-B254-47E6-B1E1-ED6F2C3C3C6D}" type="parTrans" cxnId="{D3B7C672-07BE-46FE-87A4-2B5496B168B6}">
      <dgm:prSet/>
      <dgm:spPr/>
      <dgm:t>
        <a:bodyPr/>
        <a:lstStyle/>
        <a:p>
          <a:endParaRPr lang="zh-CN" altLang="en-US"/>
        </a:p>
      </dgm:t>
    </dgm:pt>
    <dgm:pt modelId="{240FB1EA-F4BF-4557-9AED-4F65387CCC58}" type="sibTrans" cxnId="{D3B7C672-07BE-46FE-87A4-2B5496B168B6}">
      <dgm:prSet/>
      <dgm:spPr/>
      <dgm:t>
        <a:bodyPr/>
        <a:lstStyle/>
        <a:p>
          <a:endParaRPr lang="zh-CN" altLang="en-US"/>
        </a:p>
      </dgm:t>
    </dgm:pt>
    <dgm:pt modelId="{A9AB4BA7-EA90-4132-964A-6041E7A36CF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zh-CN" altLang="en-US" sz="1600" dirty="0" smtClean="0">
              <a:solidFill>
                <a:srgbClr val="0066FF"/>
              </a:solidFill>
              <a:latin typeface="楷体" panose="02010609060101010101" pitchFamily="49" charset="-122"/>
              <a:ea typeface="楷体" panose="02010609060101010101" pitchFamily="49" charset="-122"/>
            </a:rPr>
            <a:t>党员在科研工作中的模范作用</a:t>
          </a:r>
        </a:p>
      </dgm:t>
    </dgm:pt>
    <dgm:pt modelId="{F314E41B-D05A-4970-974F-0653C82223B4}" type="parTrans" cxnId="{B9F24703-FBFD-42B8-8DF6-125E5B327F55}">
      <dgm:prSet/>
      <dgm:spPr/>
      <dgm:t>
        <a:bodyPr/>
        <a:lstStyle/>
        <a:p>
          <a:endParaRPr lang="zh-CN" altLang="en-US"/>
        </a:p>
      </dgm:t>
    </dgm:pt>
    <dgm:pt modelId="{E099AEAD-2AEB-4F7B-B737-95414572092B}" type="sibTrans" cxnId="{B9F24703-FBFD-42B8-8DF6-125E5B327F55}">
      <dgm:prSet/>
      <dgm:spPr/>
      <dgm:t>
        <a:bodyPr/>
        <a:lstStyle/>
        <a:p>
          <a:endParaRPr lang="zh-CN" altLang="en-US"/>
        </a:p>
      </dgm:t>
    </dgm:pt>
    <dgm:pt modelId="{80CDB687-8E7C-4E1B-93A2-6805D71B45F6}">
      <dgm:prSet custT="1"/>
      <dgm:spPr>
        <a:solidFill>
          <a:srgbClr val="FFFF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zh-CN" altLang="en-US" sz="1600" dirty="0" smtClean="0">
              <a:solidFill>
                <a:srgbClr val="00B0F0"/>
              </a:solidFill>
              <a:latin typeface="楷体" pitchFamily="49" charset="-122"/>
              <a:ea typeface="楷体" pitchFamily="49" charset="-122"/>
            </a:rPr>
            <a:t>发挥党员在国家重点实验室评估工作模范作用</a:t>
          </a:r>
          <a:endParaRPr kumimoji="0" lang="zh-CN" altLang="en-US" sz="1600" b="0" i="0" u="none" strike="noStrike" cap="none" normalizeH="0" baseline="0" dirty="0" smtClean="0">
            <a:ln>
              <a:noFill/>
            </a:ln>
            <a:solidFill>
              <a:srgbClr val="00B0F0"/>
            </a:solidFill>
            <a:effectLst/>
            <a:latin typeface="楷体" pitchFamily="49" charset="-122"/>
            <a:ea typeface="楷体" pitchFamily="49" charset="-122"/>
          </a:endParaRPr>
        </a:p>
      </dgm:t>
    </dgm:pt>
    <dgm:pt modelId="{AE8D9DE1-B3E9-4803-923A-6898FB1C5E53}" type="parTrans" cxnId="{EE703279-C40A-435B-8E16-5E6502BAC124}">
      <dgm:prSet/>
      <dgm:spPr/>
      <dgm:t>
        <a:bodyPr/>
        <a:lstStyle/>
        <a:p>
          <a:endParaRPr lang="zh-CN" altLang="en-US"/>
        </a:p>
      </dgm:t>
    </dgm:pt>
    <dgm:pt modelId="{D1193F5D-9895-4807-B6A2-B2AC41E46DCB}" type="sibTrans" cxnId="{EE703279-C40A-435B-8E16-5E6502BAC124}">
      <dgm:prSet/>
      <dgm:spPr/>
      <dgm:t>
        <a:bodyPr/>
        <a:lstStyle/>
        <a:p>
          <a:endParaRPr lang="zh-CN" altLang="en-US"/>
        </a:p>
      </dgm:t>
    </dgm:pt>
    <dgm:pt modelId="{9FC357AC-F68A-4DF6-B87E-2E48B72B8905}">
      <dgm:prSet custT="1"/>
      <dgm:spPr>
        <a:solidFill>
          <a:schemeClr val="accent1">
            <a:lumMod val="7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7030A0"/>
              </a:solidFill>
              <a:effectLst/>
              <a:latin typeface="楷体" pitchFamily="49" charset="-122"/>
              <a:ea typeface="楷体" pitchFamily="49" charset="-122"/>
            </a:rPr>
            <a:t> </a:t>
          </a:r>
          <a:r>
            <a:rPr lang="zh-CN" altLang="en-US" sz="1600" dirty="0" smtClean="0">
              <a:solidFill>
                <a:srgbClr val="7030A0"/>
              </a:solidFill>
              <a:latin typeface="楷体" pitchFamily="49" charset="-122"/>
              <a:ea typeface="楷体" pitchFamily="49" charset="-122"/>
            </a:rPr>
            <a:t>党外人士看党建为主题活动，增强自信心和凝聚力</a:t>
          </a:r>
          <a:endParaRPr kumimoji="0" lang="zh-CN" altLang="en-US" sz="1600" b="0" i="0" u="none" strike="noStrike" cap="none" normalizeH="0" baseline="0" dirty="0" smtClean="0">
            <a:ln>
              <a:noFill/>
            </a:ln>
            <a:solidFill>
              <a:srgbClr val="7030A0"/>
            </a:solidFill>
            <a:effectLst/>
            <a:latin typeface="楷体" pitchFamily="49" charset="-122"/>
            <a:ea typeface="楷体" pitchFamily="49" charset="-122"/>
          </a:endParaRPr>
        </a:p>
      </dgm:t>
    </dgm:pt>
    <dgm:pt modelId="{FEAB77C1-68E3-4102-A5AD-07CA718B08D1}" type="parTrans" cxnId="{21FB54A4-B169-4689-846B-5C6EC5F6A331}">
      <dgm:prSet/>
      <dgm:spPr/>
      <dgm:t>
        <a:bodyPr/>
        <a:lstStyle/>
        <a:p>
          <a:endParaRPr lang="zh-CN" altLang="en-US"/>
        </a:p>
      </dgm:t>
    </dgm:pt>
    <dgm:pt modelId="{4079219F-DB66-45AE-B379-578FCFB9E819}" type="sibTrans" cxnId="{21FB54A4-B169-4689-846B-5C6EC5F6A331}">
      <dgm:prSet/>
      <dgm:spPr/>
      <dgm:t>
        <a:bodyPr/>
        <a:lstStyle/>
        <a:p>
          <a:endParaRPr lang="zh-CN" altLang="en-US"/>
        </a:p>
      </dgm:t>
    </dgm:pt>
    <dgm:pt modelId="{6DF79692-906B-423E-BA7B-3346D746A772}">
      <dgm:prSet custT="1"/>
      <dgm:spPr>
        <a:solidFill>
          <a:schemeClr val="tx2">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zh-CN" altLang="en-US" sz="1600" dirty="0" smtClean="0">
              <a:solidFill>
                <a:srgbClr val="0066FF"/>
              </a:solidFill>
              <a:latin typeface="楷体" panose="02010609060101010101" pitchFamily="49" charset="-122"/>
              <a:ea typeface="楷体" panose="02010609060101010101" pitchFamily="49" charset="-122"/>
            </a:rPr>
            <a:t>党员示范引领作用，成为学术交流骨干</a:t>
          </a:r>
          <a:endParaRPr lang="en-US" altLang="zh-CN" sz="1600" dirty="0" smtClean="0">
            <a:solidFill>
              <a:srgbClr val="0066FF"/>
            </a:solidFill>
            <a:latin typeface="楷体" panose="02010609060101010101" pitchFamily="49" charset="-122"/>
            <a:ea typeface="楷体" panose="02010609060101010101" pitchFamily="49" charset="-122"/>
          </a:endParaRPr>
        </a:p>
      </dgm:t>
    </dgm:pt>
    <dgm:pt modelId="{551FCF22-E70C-4673-B468-95C520A02B43}" type="parTrans" cxnId="{DD20A868-D0BA-4C16-B397-371B0CE14931}">
      <dgm:prSet/>
      <dgm:spPr/>
      <dgm:t>
        <a:bodyPr/>
        <a:lstStyle/>
        <a:p>
          <a:endParaRPr lang="zh-CN" altLang="en-US"/>
        </a:p>
      </dgm:t>
    </dgm:pt>
    <dgm:pt modelId="{16B7E3D2-08B8-4E0B-B235-2C33E47189B4}" type="sibTrans" cxnId="{DD20A868-D0BA-4C16-B397-371B0CE14931}">
      <dgm:prSet/>
      <dgm:spPr/>
      <dgm:t>
        <a:bodyPr/>
        <a:lstStyle/>
        <a:p>
          <a:endParaRPr lang="zh-CN" altLang="en-US"/>
        </a:p>
      </dgm:t>
    </dgm:pt>
    <dgm:pt modelId="{363575A6-498D-4AA4-A40F-9F70307F4C7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accent1">
                  <a:lumMod val="50000"/>
                </a:schemeClr>
              </a:solidFill>
              <a:effectLst/>
              <a:latin typeface="Arial" panose="020B0604020202020204" pitchFamily="34" charset="0"/>
              <a:ea typeface="宋体" panose="02010600030101010101" pitchFamily="2" charset="-122"/>
            </a:rPr>
            <a:t>……</a:t>
          </a:r>
          <a:endParaRPr kumimoji="0" lang="zh-CN" altLang="en-US" b="0" i="0" u="none" strike="noStrike" cap="none" normalizeH="0" baseline="0" dirty="0" smtClean="0">
            <a:ln>
              <a:noFill/>
            </a:ln>
            <a:solidFill>
              <a:schemeClr val="accent1">
                <a:lumMod val="50000"/>
              </a:schemeClr>
            </a:solidFill>
            <a:effectLst/>
            <a:latin typeface="Arial" panose="020B0604020202020204" pitchFamily="34" charset="0"/>
            <a:ea typeface="宋体" panose="02010600030101010101" pitchFamily="2" charset="-122"/>
          </a:endParaRPr>
        </a:p>
      </dgm:t>
    </dgm:pt>
    <dgm:pt modelId="{05851A9B-5E10-4D33-9576-87181326F746}" type="parTrans" cxnId="{6DDEF722-C1FA-40AC-AD65-FC1F8097F151}">
      <dgm:prSet/>
      <dgm:spPr/>
      <dgm:t>
        <a:bodyPr/>
        <a:lstStyle/>
        <a:p>
          <a:endParaRPr lang="zh-CN" altLang="en-US"/>
        </a:p>
      </dgm:t>
    </dgm:pt>
    <dgm:pt modelId="{034787E5-A6A0-4CFA-88E0-F80763F6CAF4}" type="sibTrans" cxnId="{6DDEF722-C1FA-40AC-AD65-FC1F8097F151}">
      <dgm:prSet/>
      <dgm:spPr/>
      <dgm:t>
        <a:bodyPr/>
        <a:lstStyle/>
        <a:p>
          <a:endParaRPr lang="zh-CN" altLang="en-US"/>
        </a:p>
      </dgm:t>
    </dgm:pt>
    <dgm:pt modelId="{44C921BB-018E-4B4B-BDA7-BFFFD47E96AC}">
      <dgm:prSet custT="1"/>
      <dgm:spPr>
        <a:solidFill>
          <a:srgbClr val="FFFF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zh-CN" altLang="en-US" sz="1600" dirty="0" smtClean="0">
              <a:solidFill>
                <a:srgbClr val="0066FF"/>
              </a:solidFill>
              <a:latin typeface="楷体" panose="02010609060101010101" pitchFamily="49" charset="-122"/>
              <a:ea typeface="楷体" panose="02010609060101010101" pitchFamily="49" charset="-122"/>
            </a:rPr>
            <a:t>党员在各项活动中起着带头和骨干作用</a:t>
          </a:r>
        </a:p>
      </dgm:t>
    </dgm:pt>
    <dgm:pt modelId="{6F572BE5-3C0F-4840-B9D0-B41219AC196C}" type="sibTrans" cxnId="{E8484E1A-7DDA-4E22-8E82-3312B24F284F}">
      <dgm:prSet/>
      <dgm:spPr/>
      <dgm:t>
        <a:bodyPr/>
        <a:lstStyle/>
        <a:p>
          <a:endParaRPr lang="zh-CN" altLang="en-US"/>
        </a:p>
      </dgm:t>
    </dgm:pt>
    <dgm:pt modelId="{7ACAC77B-B379-49FE-8CBD-72589D6BB9DB}" type="parTrans" cxnId="{E8484E1A-7DDA-4E22-8E82-3312B24F284F}">
      <dgm:prSet/>
      <dgm:spPr/>
      <dgm:t>
        <a:bodyPr/>
        <a:lstStyle/>
        <a:p>
          <a:endParaRPr lang="zh-CN" altLang="en-US"/>
        </a:p>
      </dgm:t>
    </dgm:pt>
    <dgm:pt modelId="{E8A51540-DC10-4280-BA02-C9A7FCEC7490}">
      <dgm:prSet custT="1"/>
      <dgm:spPr>
        <a:solidFill>
          <a:srgbClr val="92D05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zh-CN" altLang="en-US" sz="1600" dirty="0" smtClean="0">
              <a:solidFill>
                <a:srgbClr val="0066FF"/>
              </a:solidFill>
              <a:latin typeface="楷体" panose="02010609060101010101" pitchFamily="49" charset="-122"/>
              <a:ea typeface="楷体" panose="02010609060101010101" pitchFamily="49" charset="-122"/>
            </a:rPr>
            <a:t>党员积极投身科普教育工作</a:t>
          </a:r>
          <a:endParaRPr lang="en-US" altLang="zh-CN" sz="1600" dirty="0" smtClean="0">
            <a:solidFill>
              <a:srgbClr val="0066FF"/>
            </a:solidFill>
            <a:latin typeface="楷体" panose="02010609060101010101" pitchFamily="49" charset="-122"/>
            <a:ea typeface="楷体" panose="02010609060101010101" pitchFamily="49" charset="-122"/>
          </a:endParaRPr>
        </a:p>
      </dgm:t>
    </dgm:pt>
    <dgm:pt modelId="{B7BCF40F-679E-4640-96C0-AC94D6A8441E}" type="sibTrans" cxnId="{C97C7BB1-C249-4DFD-8E28-00E46941BA22}">
      <dgm:prSet/>
      <dgm:spPr/>
      <dgm:t>
        <a:bodyPr/>
        <a:lstStyle/>
        <a:p>
          <a:endParaRPr lang="zh-CN" altLang="en-US"/>
        </a:p>
      </dgm:t>
    </dgm:pt>
    <dgm:pt modelId="{E6FE7F22-842F-4262-9963-A16122070710}" type="parTrans" cxnId="{C97C7BB1-C249-4DFD-8E28-00E46941BA22}">
      <dgm:prSet/>
      <dgm:spPr/>
      <dgm:t>
        <a:bodyPr/>
        <a:lstStyle/>
        <a:p>
          <a:endParaRPr lang="zh-CN" altLang="en-US"/>
        </a:p>
      </dgm:t>
    </dgm:pt>
    <dgm:pt modelId="{C20EFDF8-0F96-460A-AEA2-1A0B99C1137C}" type="pres">
      <dgm:prSet presAssocID="{5FC44B93-5D7F-4E07-9076-87206B6D541C}" presName="cycle" presStyleCnt="0">
        <dgm:presLayoutVars>
          <dgm:chMax val="1"/>
          <dgm:dir/>
          <dgm:animLvl val="ctr"/>
          <dgm:resizeHandles val="exact"/>
        </dgm:presLayoutVars>
      </dgm:prSet>
      <dgm:spPr/>
    </dgm:pt>
    <dgm:pt modelId="{4D0DA57B-501A-4FCD-A977-7B0DB2223CBE}" type="pres">
      <dgm:prSet presAssocID="{CB81E1A8-0D26-4CDB-A475-79B95AA2BE69}" presName="centerShape" presStyleLbl="node0" presStyleIdx="0" presStyleCnt="1"/>
      <dgm:spPr/>
      <dgm:t>
        <a:bodyPr/>
        <a:lstStyle/>
        <a:p>
          <a:endParaRPr lang="zh-CN" altLang="en-US"/>
        </a:p>
      </dgm:t>
    </dgm:pt>
    <dgm:pt modelId="{A34376F2-1368-4CE9-8429-7A6DAF829B27}" type="pres">
      <dgm:prSet presAssocID="{AC2085C0-B254-47E6-B1E1-ED6F2C3C3C6D}" presName="Name9" presStyleLbl="parChTrans1D2" presStyleIdx="0" presStyleCnt="8"/>
      <dgm:spPr/>
      <dgm:t>
        <a:bodyPr/>
        <a:lstStyle/>
        <a:p>
          <a:endParaRPr lang="zh-CN" altLang="en-US"/>
        </a:p>
      </dgm:t>
    </dgm:pt>
    <dgm:pt modelId="{D11E7190-FE0B-49CC-8E31-2C307C9B69AF}" type="pres">
      <dgm:prSet presAssocID="{AC2085C0-B254-47E6-B1E1-ED6F2C3C3C6D}" presName="connTx" presStyleLbl="parChTrans1D2" presStyleIdx="0" presStyleCnt="8"/>
      <dgm:spPr/>
      <dgm:t>
        <a:bodyPr/>
        <a:lstStyle/>
        <a:p>
          <a:endParaRPr lang="zh-CN" altLang="en-US"/>
        </a:p>
      </dgm:t>
    </dgm:pt>
    <dgm:pt modelId="{20CDC38C-CBB9-4EC9-8F1A-71ADADEAEBB0}" type="pres">
      <dgm:prSet presAssocID="{20688ECE-4836-4D0B-9B4E-FDD3AF2B3464}" presName="node" presStyleLbl="node1" presStyleIdx="0" presStyleCnt="8">
        <dgm:presLayoutVars>
          <dgm:bulletEnabled val="1"/>
        </dgm:presLayoutVars>
      </dgm:prSet>
      <dgm:spPr/>
      <dgm:t>
        <a:bodyPr/>
        <a:lstStyle/>
        <a:p>
          <a:endParaRPr lang="zh-CN" altLang="en-US"/>
        </a:p>
      </dgm:t>
    </dgm:pt>
    <dgm:pt modelId="{01D105E9-37F7-41D0-9A30-AD7673ABAE2B}" type="pres">
      <dgm:prSet presAssocID="{05851A9B-5E10-4D33-9576-87181326F746}" presName="Name9" presStyleLbl="parChTrans1D2" presStyleIdx="1" presStyleCnt="8"/>
      <dgm:spPr/>
      <dgm:t>
        <a:bodyPr/>
        <a:lstStyle/>
        <a:p>
          <a:endParaRPr lang="zh-CN" altLang="en-US"/>
        </a:p>
      </dgm:t>
    </dgm:pt>
    <dgm:pt modelId="{DC216743-2341-4D0E-891D-9F77C50BE0D1}" type="pres">
      <dgm:prSet presAssocID="{05851A9B-5E10-4D33-9576-87181326F746}" presName="connTx" presStyleLbl="parChTrans1D2" presStyleIdx="1" presStyleCnt="8"/>
      <dgm:spPr/>
      <dgm:t>
        <a:bodyPr/>
        <a:lstStyle/>
        <a:p>
          <a:endParaRPr lang="zh-CN" altLang="en-US"/>
        </a:p>
      </dgm:t>
    </dgm:pt>
    <dgm:pt modelId="{A2B9A079-E1F3-4A90-8A4C-A28A5F35C3AD}" type="pres">
      <dgm:prSet presAssocID="{363575A6-498D-4AA4-A40F-9F70307F4C7B}" presName="node" presStyleLbl="node1" presStyleIdx="1" presStyleCnt="8">
        <dgm:presLayoutVars>
          <dgm:bulletEnabled val="1"/>
        </dgm:presLayoutVars>
      </dgm:prSet>
      <dgm:spPr/>
      <dgm:t>
        <a:bodyPr/>
        <a:lstStyle/>
        <a:p>
          <a:endParaRPr lang="zh-CN" altLang="en-US"/>
        </a:p>
      </dgm:t>
    </dgm:pt>
    <dgm:pt modelId="{E7107FC3-B7D5-469D-A5DF-AF19475CA1C0}" type="pres">
      <dgm:prSet presAssocID="{7ACAC77B-B379-49FE-8CBD-72589D6BB9DB}" presName="Name9" presStyleLbl="parChTrans1D2" presStyleIdx="2" presStyleCnt="8"/>
      <dgm:spPr/>
      <dgm:t>
        <a:bodyPr/>
        <a:lstStyle/>
        <a:p>
          <a:endParaRPr lang="zh-CN" altLang="en-US"/>
        </a:p>
      </dgm:t>
    </dgm:pt>
    <dgm:pt modelId="{4A1DC646-4319-4F3F-A4A1-4CCB3B7DCED6}" type="pres">
      <dgm:prSet presAssocID="{7ACAC77B-B379-49FE-8CBD-72589D6BB9DB}" presName="connTx" presStyleLbl="parChTrans1D2" presStyleIdx="2" presStyleCnt="8"/>
      <dgm:spPr/>
      <dgm:t>
        <a:bodyPr/>
        <a:lstStyle/>
        <a:p>
          <a:endParaRPr lang="zh-CN" altLang="en-US"/>
        </a:p>
      </dgm:t>
    </dgm:pt>
    <dgm:pt modelId="{1FC8D68D-AEEF-4E66-BDF3-E308218D9DCD}" type="pres">
      <dgm:prSet presAssocID="{44C921BB-018E-4B4B-BDA7-BFFFD47E96AC}" presName="node" presStyleLbl="node1" presStyleIdx="2" presStyleCnt="8">
        <dgm:presLayoutVars>
          <dgm:bulletEnabled val="1"/>
        </dgm:presLayoutVars>
      </dgm:prSet>
      <dgm:spPr/>
      <dgm:t>
        <a:bodyPr/>
        <a:lstStyle/>
        <a:p>
          <a:endParaRPr lang="zh-CN" altLang="en-US"/>
        </a:p>
      </dgm:t>
    </dgm:pt>
    <dgm:pt modelId="{C44C51A0-A4A4-469F-84E2-1F4020553D6F}" type="pres">
      <dgm:prSet presAssocID="{E6FE7F22-842F-4262-9963-A16122070710}" presName="Name9" presStyleLbl="parChTrans1D2" presStyleIdx="3" presStyleCnt="8"/>
      <dgm:spPr/>
      <dgm:t>
        <a:bodyPr/>
        <a:lstStyle/>
        <a:p>
          <a:endParaRPr lang="zh-CN" altLang="en-US"/>
        </a:p>
      </dgm:t>
    </dgm:pt>
    <dgm:pt modelId="{71641B53-CA4E-442D-A557-FF6B18B1F78F}" type="pres">
      <dgm:prSet presAssocID="{E6FE7F22-842F-4262-9963-A16122070710}" presName="connTx" presStyleLbl="parChTrans1D2" presStyleIdx="3" presStyleCnt="8"/>
      <dgm:spPr/>
      <dgm:t>
        <a:bodyPr/>
        <a:lstStyle/>
        <a:p>
          <a:endParaRPr lang="zh-CN" altLang="en-US"/>
        </a:p>
      </dgm:t>
    </dgm:pt>
    <dgm:pt modelId="{723D511A-548B-490A-83C8-8AD91A9798E5}" type="pres">
      <dgm:prSet presAssocID="{E8A51540-DC10-4280-BA02-C9A7FCEC7490}" presName="node" presStyleLbl="node1" presStyleIdx="3" presStyleCnt="8">
        <dgm:presLayoutVars>
          <dgm:bulletEnabled val="1"/>
        </dgm:presLayoutVars>
      </dgm:prSet>
      <dgm:spPr/>
      <dgm:t>
        <a:bodyPr/>
        <a:lstStyle/>
        <a:p>
          <a:endParaRPr lang="zh-CN" altLang="en-US"/>
        </a:p>
      </dgm:t>
    </dgm:pt>
    <dgm:pt modelId="{262A2920-AE6A-4724-80B9-41C0D3FCF75D}" type="pres">
      <dgm:prSet presAssocID="{551FCF22-E70C-4673-B468-95C520A02B43}" presName="Name9" presStyleLbl="parChTrans1D2" presStyleIdx="4" presStyleCnt="8"/>
      <dgm:spPr/>
      <dgm:t>
        <a:bodyPr/>
        <a:lstStyle/>
        <a:p>
          <a:endParaRPr lang="zh-CN" altLang="en-US"/>
        </a:p>
      </dgm:t>
    </dgm:pt>
    <dgm:pt modelId="{C1566AF4-4C31-4A0C-BAA8-BA2FCB30979A}" type="pres">
      <dgm:prSet presAssocID="{551FCF22-E70C-4673-B468-95C520A02B43}" presName="connTx" presStyleLbl="parChTrans1D2" presStyleIdx="4" presStyleCnt="8"/>
      <dgm:spPr/>
      <dgm:t>
        <a:bodyPr/>
        <a:lstStyle/>
        <a:p>
          <a:endParaRPr lang="zh-CN" altLang="en-US"/>
        </a:p>
      </dgm:t>
    </dgm:pt>
    <dgm:pt modelId="{86879C98-8BF8-4AC2-B99E-78558CA23343}" type="pres">
      <dgm:prSet presAssocID="{6DF79692-906B-423E-BA7B-3346D746A772}" presName="node" presStyleLbl="node1" presStyleIdx="4" presStyleCnt="8">
        <dgm:presLayoutVars>
          <dgm:bulletEnabled val="1"/>
        </dgm:presLayoutVars>
      </dgm:prSet>
      <dgm:spPr/>
      <dgm:t>
        <a:bodyPr/>
        <a:lstStyle/>
        <a:p>
          <a:endParaRPr lang="zh-CN" altLang="en-US"/>
        </a:p>
      </dgm:t>
    </dgm:pt>
    <dgm:pt modelId="{B2F64E56-458E-456A-AD51-F339A49A9466}" type="pres">
      <dgm:prSet presAssocID="{F314E41B-D05A-4970-974F-0653C82223B4}" presName="Name9" presStyleLbl="parChTrans1D2" presStyleIdx="5" presStyleCnt="8"/>
      <dgm:spPr/>
      <dgm:t>
        <a:bodyPr/>
        <a:lstStyle/>
        <a:p>
          <a:endParaRPr lang="zh-CN" altLang="en-US"/>
        </a:p>
      </dgm:t>
    </dgm:pt>
    <dgm:pt modelId="{8AF99049-4168-4261-B8C0-9E08E9F6AC9E}" type="pres">
      <dgm:prSet presAssocID="{F314E41B-D05A-4970-974F-0653C82223B4}" presName="connTx" presStyleLbl="parChTrans1D2" presStyleIdx="5" presStyleCnt="8"/>
      <dgm:spPr/>
      <dgm:t>
        <a:bodyPr/>
        <a:lstStyle/>
        <a:p>
          <a:endParaRPr lang="zh-CN" altLang="en-US"/>
        </a:p>
      </dgm:t>
    </dgm:pt>
    <dgm:pt modelId="{3076F5A3-8091-4D05-840A-8A265B61C9E3}" type="pres">
      <dgm:prSet presAssocID="{A9AB4BA7-EA90-4132-964A-6041E7A36CF1}" presName="node" presStyleLbl="node1" presStyleIdx="5" presStyleCnt="8">
        <dgm:presLayoutVars>
          <dgm:bulletEnabled val="1"/>
        </dgm:presLayoutVars>
      </dgm:prSet>
      <dgm:spPr/>
      <dgm:t>
        <a:bodyPr/>
        <a:lstStyle/>
        <a:p>
          <a:endParaRPr lang="zh-CN" altLang="en-US"/>
        </a:p>
      </dgm:t>
    </dgm:pt>
    <dgm:pt modelId="{557F16C5-F1C2-42C4-8D36-F41F09CF514F}" type="pres">
      <dgm:prSet presAssocID="{AE8D9DE1-B3E9-4803-923A-6898FB1C5E53}" presName="Name9" presStyleLbl="parChTrans1D2" presStyleIdx="6" presStyleCnt="8"/>
      <dgm:spPr/>
      <dgm:t>
        <a:bodyPr/>
        <a:lstStyle/>
        <a:p>
          <a:endParaRPr lang="zh-CN" altLang="en-US"/>
        </a:p>
      </dgm:t>
    </dgm:pt>
    <dgm:pt modelId="{7448A423-6147-4450-BA2F-17D04AB110A9}" type="pres">
      <dgm:prSet presAssocID="{AE8D9DE1-B3E9-4803-923A-6898FB1C5E53}" presName="connTx" presStyleLbl="parChTrans1D2" presStyleIdx="6" presStyleCnt="8"/>
      <dgm:spPr/>
      <dgm:t>
        <a:bodyPr/>
        <a:lstStyle/>
        <a:p>
          <a:endParaRPr lang="zh-CN" altLang="en-US"/>
        </a:p>
      </dgm:t>
    </dgm:pt>
    <dgm:pt modelId="{ACE722EA-1A7C-4854-9AE5-29B10F6B2E10}" type="pres">
      <dgm:prSet presAssocID="{80CDB687-8E7C-4E1B-93A2-6805D71B45F6}" presName="node" presStyleLbl="node1" presStyleIdx="6" presStyleCnt="8">
        <dgm:presLayoutVars>
          <dgm:bulletEnabled val="1"/>
        </dgm:presLayoutVars>
      </dgm:prSet>
      <dgm:spPr/>
      <dgm:t>
        <a:bodyPr/>
        <a:lstStyle/>
        <a:p>
          <a:endParaRPr lang="zh-CN" altLang="en-US"/>
        </a:p>
      </dgm:t>
    </dgm:pt>
    <dgm:pt modelId="{B64A1BBB-48E0-4E4A-B591-B9BAAF94135C}" type="pres">
      <dgm:prSet presAssocID="{FEAB77C1-68E3-4102-A5AD-07CA718B08D1}" presName="Name9" presStyleLbl="parChTrans1D2" presStyleIdx="7" presStyleCnt="8"/>
      <dgm:spPr/>
      <dgm:t>
        <a:bodyPr/>
        <a:lstStyle/>
        <a:p>
          <a:endParaRPr lang="zh-CN" altLang="en-US"/>
        </a:p>
      </dgm:t>
    </dgm:pt>
    <dgm:pt modelId="{3FEE68F6-4E11-4DCD-8A9E-9B6FF35A6FE2}" type="pres">
      <dgm:prSet presAssocID="{FEAB77C1-68E3-4102-A5AD-07CA718B08D1}" presName="connTx" presStyleLbl="parChTrans1D2" presStyleIdx="7" presStyleCnt="8"/>
      <dgm:spPr/>
      <dgm:t>
        <a:bodyPr/>
        <a:lstStyle/>
        <a:p>
          <a:endParaRPr lang="zh-CN" altLang="en-US"/>
        </a:p>
      </dgm:t>
    </dgm:pt>
    <dgm:pt modelId="{577AE87D-4957-45A1-9B40-DB8682BF7759}" type="pres">
      <dgm:prSet presAssocID="{9FC357AC-F68A-4DF6-B87E-2E48B72B8905}" presName="node" presStyleLbl="node1" presStyleIdx="7" presStyleCnt="8" custRadScaleRad="99580" custRadScaleInc="949">
        <dgm:presLayoutVars>
          <dgm:bulletEnabled val="1"/>
        </dgm:presLayoutVars>
      </dgm:prSet>
      <dgm:spPr/>
      <dgm:t>
        <a:bodyPr/>
        <a:lstStyle/>
        <a:p>
          <a:endParaRPr lang="zh-CN" altLang="en-US"/>
        </a:p>
      </dgm:t>
    </dgm:pt>
  </dgm:ptLst>
  <dgm:cxnLst>
    <dgm:cxn modelId="{9453269A-42C8-4341-9D4A-956759196A4B}" type="presOf" srcId="{44C921BB-018E-4B4B-BDA7-BFFFD47E96AC}" destId="{1FC8D68D-AEEF-4E66-BDF3-E308218D9DCD}" srcOrd="0" destOrd="0" presId="urn:microsoft.com/office/officeart/2005/8/layout/radial1"/>
    <dgm:cxn modelId="{6DDEF722-C1FA-40AC-AD65-FC1F8097F151}" srcId="{CB81E1A8-0D26-4CDB-A475-79B95AA2BE69}" destId="{363575A6-498D-4AA4-A40F-9F70307F4C7B}" srcOrd="1" destOrd="0" parTransId="{05851A9B-5E10-4D33-9576-87181326F746}" sibTransId="{034787E5-A6A0-4CFA-88E0-F80763F6CAF4}"/>
    <dgm:cxn modelId="{108C3607-4453-469D-B7DD-E4D2C5043FAC}" type="presOf" srcId="{F314E41B-D05A-4970-974F-0653C82223B4}" destId="{B2F64E56-458E-456A-AD51-F339A49A9466}" srcOrd="0" destOrd="0" presId="urn:microsoft.com/office/officeart/2005/8/layout/radial1"/>
    <dgm:cxn modelId="{AA5AAB06-69EF-413C-992B-2DBB530B811B}" type="presOf" srcId="{E6FE7F22-842F-4262-9963-A16122070710}" destId="{71641B53-CA4E-442D-A557-FF6B18B1F78F}" srcOrd="1" destOrd="0" presId="urn:microsoft.com/office/officeart/2005/8/layout/radial1"/>
    <dgm:cxn modelId="{49DF90B8-A9A5-42A9-BE3F-C97F52E901B5}" type="presOf" srcId="{A9AB4BA7-EA90-4132-964A-6041E7A36CF1}" destId="{3076F5A3-8091-4D05-840A-8A265B61C9E3}" srcOrd="0" destOrd="0" presId="urn:microsoft.com/office/officeart/2005/8/layout/radial1"/>
    <dgm:cxn modelId="{98C1DB0D-5ADE-4FCF-8D43-66C4C0EFA343}" type="presOf" srcId="{F314E41B-D05A-4970-974F-0653C82223B4}" destId="{8AF99049-4168-4261-B8C0-9E08E9F6AC9E}" srcOrd="1" destOrd="0" presId="urn:microsoft.com/office/officeart/2005/8/layout/radial1"/>
    <dgm:cxn modelId="{4B1F41CB-CA17-4247-82F2-289540186370}" type="presOf" srcId="{FEAB77C1-68E3-4102-A5AD-07CA718B08D1}" destId="{3FEE68F6-4E11-4DCD-8A9E-9B6FF35A6FE2}" srcOrd="1" destOrd="0" presId="urn:microsoft.com/office/officeart/2005/8/layout/radial1"/>
    <dgm:cxn modelId="{2839F6D8-DB0A-4717-9424-03E9DACB0AA3}" type="presOf" srcId="{AE8D9DE1-B3E9-4803-923A-6898FB1C5E53}" destId="{7448A423-6147-4450-BA2F-17D04AB110A9}" srcOrd="1" destOrd="0" presId="urn:microsoft.com/office/officeart/2005/8/layout/radial1"/>
    <dgm:cxn modelId="{E5A87C19-EA6F-4071-87FF-CB5983DAF36B}" type="presOf" srcId="{CB81E1A8-0D26-4CDB-A475-79B95AA2BE69}" destId="{4D0DA57B-501A-4FCD-A977-7B0DB2223CBE}" srcOrd="0" destOrd="0" presId="urn:microsoft.com/office/officeart/2005/8/layout/radial1"/>
    <dgm:cxn modelId="{366EAE22-8D3A-4B52-BA61-13C2FC1639EA}" type="presOf" srcId="{6DF79692-906B-423E-BA7B-3346D746A772}" destId="{86879C98-8BF8-4AC2-B99E-78558CA23343}" srcOrd="0" destOrd="0" presId="urn:microsoft.com/office/officeart/2005/8/layout/radial1"/>
    <dgm:cxn modelId="{DDD27B33-5A94-4224-921A-10528644A52D}" type="presOf" srcId="{551FCF22-E70C-4673-B468-95C520A02B43}" destId="{C1566AF4-4C31-4A0C-BAA8-BA2FCB30979A}" srcOrd="1" destOrd="0" presId="urn:microsoft.com/office/officeart/2005/8/layout/radial1"/>
    <dgm:cxn modelId="{DC72C5FA-A5D5-4788-9298-220AB7C76ED0}" type="presOf" srcId="{551FCF22-E70C-4673-B468-95C520A02B43}" destId="{262A2920-AE6A-4724-80B9-41C0D3FCF75D}" srcOrd="0" destOrd="0" presId="urn:microsoft.com/office/officeart/2005/8/layout/radial1"/>
    <dgm:cxn modelId="{BBF104FA-1E96-4894-BAE4-44998C52ED5C}" type="presOf" srcId="{363575A6-498D-4AA4-A40F-9F70307F4C7B}" destId="{A2B9A079-E1F3-4A90-8A4C-A28A5F35C3AD}" srcOrd="0" destOrd="0" presId="urn:microsoft.com/office/officeart/2005/8/layout/radial1"/>
    <dgm:cxn modelId="{71FF2153-3C74-4BD4-80B5-83D0ED8F8708}" type="presOf" srcId="{AC2085C0-B254-47E6-B1E1-ED6F2C3C3C6D}" destId="{D11E7190-FE0B-49CC-8E31-2C307C9B69AF}" srcOrd="1" destOrd="0" presId="urn:microsoft.com/office/officeart/2005/8/layout/radial1"/>
    <dgm:cxn modelId="{B1207B30-32EF-4CC8-A3A6-06768D9B4152}" srcId="{5FC44B93-5D7F-4E07-9076-87206B6D541C}" destId="{CB81E1A8-0D26-4CDB-A475-79B95AA2BE69}" srcOrd="0" destOrd="0" parTransId="{61B6276A-6692-4C95-9C25-BA5E0E7D7F9F}" sibTransId="{EDED6C79-EF50-41A9-9519-8318A00080F2}"/>
    <dgm:cxn modelId="{19E7D7D7-0867-4F84-8F09-3C097728269B}" type="presOf" srcId="{E8A51540-DC10-4280-BA02-C9A7FCEC7490}" destId="{723D511A-548B-490A-83C8-8AD91A9798E5}" srcOrd="0" destOrd="0" presId="urn:microsoft.com/office/officeart/2005/8/layout/radial1"/>
    <dgm:cxn modelId="{EE703279-C40A-435B-8E16-5E6502BAC124}" srcId="{CB81E1A8-0D26-4CDB-A475-79B95AA2BE69}" destId="{80CDB687-8E7C-4E1B-93A2-6805D71B45F6}" srcOrd="6" destOrd="0" parTransId="{AE8D9DE1-B3E9-4803-923A-6898FB1C5E53}" sibTransId="{D1193F5D-9895-4807-B6A2-B2AC41E46DCB}"/>
    <dgm:cxn modelId="{21FB54A4-B169-4689-846B-5C6EC5F6A331}" srcId="{CB81E1A8-0D26-4CDB-A475-79B95AA2BE69}" destId="{9FC357AC-F68A-4DF6-B87E-2E48B72B8905}" srcOrd="7" destOrd="0" parTransId="{FEAB77C1-68E3-4102-A5AD-07CA718B08D1}" sibTransId="{4079219F-DB66-45AE-B379-578FCFB9E819}"/>
    <dgm:cxn modelId="{124760EA-D642-498E-B913-3D71C6A28B0A}" type="presOf" srcId="{05851A9B-5E10-4D33-9576-87181326F746}" destId="{DC216743-2341-4D0E-891D-9F77C50BE0D1}" srcOrd="1" destOrd="0" presId="urn:microsoft.com/office/officeart/2005/8/layout/radial1"/>
    <dgm:cxn modelId="{B9F24703-FBFD-42B8-8DF6-125E5B327F55}" srcId="{CB81E1A8-0D26-4CDB-A475-79B95AA2BE69}" destId="{A9AB4BA7-EA90-4132-964A-6041E7A36CF1}" srcOrd="5" destOrd="0" parTransId="{F314E41B-D05A-4970-974F-0653C82223B4}" sibTransId="{E099AEAD-2AEB-4F7B-B737-95414572092B}"/>
    <dgm:cxn modelId="{C7AB9C12-D8E6-411A-8DF7-7A4A3B26DB0C}" type="presOf" srcId="{AC2085C0-B254-47E6-B1E1-ED6F2C3C3C6D}" destId="{A34376F2-1368-4CE9-8429-7A6DAF829B27}" srcOrd="0" destOrd="0" presId="urn:microsoft.com/office/officeart/2005/8/layout/radial1"/>
    <dgm:cxn modelId="{669E54CA-4621-4930-97DF-3256066447B8}" type="presOf" srcId="{AE8D9DE1-B3E9-4803-923A-6898FB1C5E53}" destId="{557F16C5-F1C2-42C4-8D36-F41F09CF514F}" srcOrd="0" destOrd="0" presId="urn:microsoft.com/office/officeart/2005/8/layout/radial1"/>
    <dgm:cxn modelId="{EB0275EA-E6FF-4AD5-B2B2-CCFC8B44978C}" type="presOf" srcId="{E6FE7F22-842F-4262-9963-A16122070710}" destId="{C44C51A0-A4A4-469F-84E2-1F4020553D6F}" srcOrd="0" destOrd="0" presId="urn:microsoft.com/office/officeart/2005/8/layout/radial1"/>
    <dgm:cxn modelId="{C97C7BB1-C249-4DFD-8E28-00E46941BA22}" srcId="{CB81E1A8-0D26-4CDB-A475-79B95AA2BE69}" destId="{E8A51540-DC10-4280-BA02-C9A7FCEC7490}" srcOrd="3" destOrd="0" parTransId="{E6FE7F22-842F-4262-9963-A16122070710}" sibTransId="{B7BCF40F-679E-4640-96C0-AC94D6A8441E}"/>
    <dgm:cxn modelId="{071665F0-6148-4C03-AEE0-0497CC1A1BE0}" type="presOf" srcId="{7ACAC77B-B379-49FE-8CBD-72589D6BB9DB}" destId="{E7107FC3-B7D5-469D-A5DF-AF19475CA1C0}" srcOrd="0" destOrd="0" presId="urn:microsoft.com/office/officeart/2005/8/layout/radial1"/>
    <dgm:cxn modelId="{0C9CC8B5-C97D-4048-A43F-FCB7EC27A15A}" type="presOf" srcId="{80CDB687-8E7C-4E1B-93A2-6805D71B45F6}" destId="{ACE722EA-1A7C-4854-9AE5-29B10F6B2E10}" srcOrd="0" destOrd="0" presId="urn:microsoft.com/office/officeart/2005/8/layout/radial1"/>
    <dgm:cxn modelId="{E8484E1A-7DDA-4E22-8E82-3312B24F284F}" srcId="{CB81E1A8-0D26-4CDB-A475-79B95AA2BE69}" destId="{44C921BB-018E-4B4B-BDA7-BFFFD47E96AC}" srcOrd="2" destOrd="0" parTransId="{7ACAC77B-B379-49FE-8CBD-72589D6BB9DB}" sibTransId="{6F572BE5-3C0F-4840-B9D0-B41219AC196C}"/>
    <dgm:cxn modelId="{84316398-B3FD-4CDB-A916-5313824B484C}" type="presOf" srcId="{5FC44B93-5D7F-4E07-9076-87206B6D541C}" destId="{C20EFDF8-0F96-460A-AEA2-1A0B99C1137C}" srcOrd="0" destOrd="0" presId="urn:microsoft.com/office/officeart/2005/8/layout/radial1"/>
    <dgm:cxn modelId="{8F9AEEB7-D3D9-41AE-A982-4F0C1398DADD}" type="presOf" srcId="{FEAB77C1-68E3-4102-A5AD-07CA718B08D1}" destId="{B64A1BBB-48E0-4E4A-B591-B9BAAF94135C}" srcOrd="0" destOrd="0" presId="urn:microsoft.com/office/officeart/2005/8/layout/radial1"/>
    <dgm:cxn modelId="{CD69F7D0-B366-4962-88B0-231A8405B720}" type="presOf" srcId="{05851A9B-5E10-4D33-9576-87181326F746}" destId="{01D105E9-37F7-41D0-9A30-AD7673ABAE2B}" srcOrd="0" destOrd="0" presId="urn:microsoft.com/office/officeart/2005/8/layout/radial1"/>
    <dgm:cxn modelId="{DD20A868-D0BA-4C16-B397-371B0CE14931}" srcId="{CB81E1A8-0D26-4CDB-A475-79B95AA2BE69}" destId="{6DF79692-906B-423E-BA7B-3346D746A772}" srcOrd="4" destOrd="0" parTransId="{551FCF22-E70C-4673-B468-95C520A02B43}" sibTransId="{16B7E3D2-08B8-4E0B-B235-2C33E47189B4}"/>
    <dgm:cxn modelId="{01842DEE-E5AB-40BC-A02D-65811EE08312}" type="presOf" srcId="{20688ECE-4836-4D0B-9B4E-FDD3AF2B3464}" destId="{20CDC38C-CBB9-4EC9-8F1A-71ADADEAEBB0}" srcOrd="0" destOrd="0" presId="urn:microsoft.com/office/officeart/2005/8/layout/radial1"/>
    <dgm:cxn modelId="{B9D0F3D1-116E-4BB2-A3FA-0AF9E43F1501}" type="presOf" srcId="{9FC357AC-F68A-4DF6-B87E-2E48B72B8905}" destId="{577AE87D-4957-45A1-9B40-DB8682BF7759}" srcOrd="0" destOrd="0" presId="urn:microsoft.com/office/officeart/2005/8/layout/radial1"/>
    <dgm:cxn modelId="{CA0429EF-10D3-461E-B70D-E9175CCD1AD4}" type="presOf" srcId="{7ACAC77B-B379-49FE-8CBD-72589D6BB9DB}" destId="{4A1DC646-4319-4F3F-A4A1-4CCB3B7DCED6}" srcOrd="1" destOrd="0" presId="urn:microsoft.com/office/officeart/2005/8/layout/radial1"/>
    <dgm:cxn modelId="{D3B7C672-07BE-46FE-87A4-2B5496B168B6}" srcId="{CB81E1A8-0D26-4CDB-A475-79B95AA2BE69}" destId="{20688ECE-4836-4D0B-9B4E-FDD3AF2B3464}" srcOrd="0" destOrd="0" parTransId="{AC2085C0-B254-47E6-B1E1-ED6F2C3C3C6D}" sibTransId="{240FB1EA-F4BF-4557-9AED-4F65387CCC58}"/>
    <dgm:cxn modelId="{D0E170CA-D499-4618-A2A4-80F520B200D3}" type="presParOf" srcId="{C20EFDF8-0F96-460A-AEA2-1A0B99C1137C}" destId="{4D0DA57B-501A-4FCD-A977-7B0DB2223CBE}" srcOrd="0" destOrd="0" presId="urn:microsoft.com/office/officeart/2005/8/layout/radial1"/>
    <dgm:cxn modelId="{5417F191-FEDE-4D8F-BFA7-299B53F48DAB}" type="presParOf" srcId="{C20EFDF8-0F96-460A-AEA2-1A0B99C1137C}" destId="{A34376F2-1368-4CE9-8429-7A6DAF829B27}" srcOrd="1" destOrd="0" presId="urn:microsoft.com/office/officeart/2005/8/layout/radial1"/>
    <dgm:cxn modelId="{6067F64A-A658-4C56-BCDE-212962AA145B}" type="presParOf" srcId="{A34376F2-1368-4CE9-8429-7A6DAF829B27}" destId="{D11E7190-FE0B-49CC-8E31-2C307C9B69AF}" srcOrd="0" destOrd="0" presId="urn:microsoft.com/office/officeart/2005/8/layout/radial1"/>
    <dgm:cxn modelId="{6D8CBA66-8584-4170-ABB9-30A6264A1F63}" type="presParOf" srcId="{C20EFDF8-0F96-460A-AEA2-1A0B99C1137C}" destId="{20CDC38C-CBB9-4EC9-8F1A-71ADADEAEBB0}" srcOrd="2" destOrd="0" presId="urn:microsoft.com/office/officeart/2005/8/layout/radial1"/>
    <dgm:cxn modelId="{D2E88B6A-FCE9-4301-90D4-21E1BD34A234}" type="presParOf" srcId="{C20EFDF8-0F96-460A-AEA2-1A0B99C1137C}" destId="{01D105E9-37F7-41D0-9A30-AD7673ABAE2B}" srcOrd="3" destOrd="0" presId="urn:microsoft.com/office/officeart/2005/8/layout/radial1"/>
    <dgm:cxn modelId="{30B4D4C2-C4A3-4D42-8C50-79D64DD1B003}" type="presParOf" srcId="{01D105E9-37F7-41D0-9A30-AD7673ABAE2B}" destId="{DC216743-2341-4D0E-891D-9F77C50BE0D1}" srcOrd="0" destOrd="0" presId="urn:microsoft.com/office/officeart/2005/8/layout/radial1"/>
    <dgm:cxn modelId="{F59C1728-0281-485E-852F-C3EE861F5A21}" type="presParOf" srcId="{C20EFDF8-0F96-460A-AEA2-1A0B99C1137C}" destId="{A2B9A079-E1F3-4A90-8A4C-A28A5F35C3AD}" srcOrd="4" destOrd="0" presId="urn:microsoft.com/office/officeart/2005/8/layout/radial1"/>
    <dgm:cxn modelId="{BE2E790C-876A-4644-9EDE-ED75CE2509F0}" type="presParOf" srcId="{C20EFDF8-0F96-460A-AEA2-1A0B99C1137C}" destId="{E7107FC3-B7D5-469D-A5DF-AF19475CA1C0}" srcOrd="5" destOrd="0" presId="urn:microsoft.com/office/officeart/2005/8/layout/radial1"/>
    <dgm:cxn modelId="{5075FF90-FB38-43C5-9CF3-190621CEEB0F}" type="presParOf" srcId="{E7107FC3-B7D5-469D-A5DF-AF19475CA1C0}" destId="{4A1DC646-4319-4F3F-A4A1-4CCB3B7DCED6}" srcOrd="0" destOrd="0" presId="urn:microsoft.com/office/officeart/2005/8/layout/radial1"/>
    <dgm:cxn modelId="{7A576EC4-EF0B-4A3A-A267-4CBB24E18227}" type="presParOf" srcId="{C20EFDF8-0F96-460A-AEA2-1A0B99C1137C}" destId="{1FC8D68D-AEEF-4E66-BDF3-E308218D9DCD}" srcOrd="6" destOrd="0" presId="urn:microsoft.com/office/officeart/2005/8/layout/radial1"/>
    <dgm:cxn modelId="{C6DAADCB-304F-44AF-8506-C60ACD503278}" type="presParOf" srcId="{C20EFDF8-0F96-460A-AEA2-1A0B99C1137C}" destId="{C44C51A0-A4A4-469F-84E2-1F4020553D6F}" srcOrd="7" destOrd="0" presId="urn:microsoft.com/office/officeart/2005/8/layout/radial1"/>
    <dgm:cxn modelId="{C771549B-3BE8-4144-9A12-4284092C0B8F}" type="presParOf" srcId="{C44C51A0-A4A4-469F-84E2-1F4020553D6F}" destId="{71641B53-CA4E-442D-A557-FF6B18B1F78F}" srcOrd="0" destOrd="0" presId="urn:microsoft.com/office/officeart/2005/8/layout/radial1"/>
    <dgm:cxn modelId="{43305E01-FE42-44A8-B1F0-DD561A04CCA2}" type="presParOf" srcId="{C20EFDF8-0F96-460A-AEA2-1A0B99C1137C}" destId="{723D511A-548B-490A-83C8-8AD91A9798E5}" srcOrd="8" destOrd="0" presId="urn:microsoft.com/office/officeart/2005/8/layout/radial1"/>
    <dgm:cxn modelId="{F641CA5F-71B9-4537-870A-DC3C2744F89A}" type="presParOf" srcId="{C20EFDF8-0F96-460A-AEA2-1A0B99C1137C}" destId="{262A2920-AE6A-4724-80B9-41C0D3FCF75D}" srcOrd="9" destOrd="0" presId="urn:microsoft.com/office/officeart/2005/8/layout/radial1"/>
    <dgm:cxn modelId="{81AAC8EE-6AE7-4B4F-B648-F9B8963245F0}" type="presParOf" srcId="{262A2920-AE6A-4724-80B9-41C0D3FCF75D}" destId="{C1566AF4-4C31-4A0C-BAA8-BA2FCB30979A}" srcOrd="0" destOrd="0" presId="urn:microsoft.com/office/officeart/2005/8/layout/radial1"/>
    <dgm:cxn modelId="{61A7EE95-3981-46D4-BA80-FBF9B2BD1A2C}" type="presParOf" srcId="{C20EFDF8-0F96-460A-AEA2-1A0B99C1137C}" destId="{86879C98-8BF8-4AC2-B99E-78558CA23343}" srcOrd="10" destOrd="0" presId="urn:microsoft.com/office/officeart/2005/8/layout/radial1"/>
    <dgm:cxn modelId="{5C51A29F-C3A7-4E7B-8264-8045665D0968}" type="presParOf" srcId="{C20EFDF8-0F96-460A-AEA2-1A0B99C1137C}" destId="{B2F64E56-458E-456A-AD51-F339A49A9466}" srcOrd="11" destOrd="0" presId="urn:microsoft.com/office/officeart/2005/8/layout/radial1"/>
    <dgm:cxn modelId="{D2AAE132-697E-4ECB-B722-ED6AFE7F0498}" type="presParOf" srcId="{B2F64E56-458E-456A-AD51-F339A49A9466}" destId="{8AF99049-4168-4261-B8C0-9E08E9F6AC9E}" srcOrd="0" destOrd="0" presId="urn:microsoft.com/office/officeart/2005/8/layout/radial1"/>
    <dgm:cxn modelId="{CF949FBB-502C-4FCC-83A7-859E014186FA}" type="presParOf" srcId="{C20EFDF8-0F96-460A-AEA2-1A0B99C1137C}" destId="{3076F5A3-8091-4D05-840A-8A265B61C9E3}" srcOrd="12" destOrd="0" presId="urn:microsoft.com/office/officeart/2005/8/layout/radial1"/>
    <dgm:cxn modelId="{49626C5F-9041-4C4C-9365-F0E13836D8C5}" type="presParOf" srcId="{C20EFDF8-0F96-460A-AEA2-1A0B99C1137C}" destId="{557F16C5-F1C2-42C4-8D36-F41F09CF514F}" srcOrd="13" destOrd="0" presId="urn:microsoft.com/office/officeart/2005/8/layout/radial1"/>
    <dgm:cxn modelId="{BA0C39A7-6C97-44F3-A499-FF569093E342}" type="presParOf" srcId="{557F16C5-F1C2-42C4-8D36-F41F09CF514F}" destId="{7448A423-6147-4450-BA2F-17D04AB110A9}" srcOrd="0" destOrd="0" presId="urn:microsoft.com/office/officeart/2005/8/layout/radial1"/>
    <dgm:cxn modelId="{9BCA8F56-A7C9-4502-BE26-7E03336E7A59}" type="presParOf" srcId="{C20EFDF8-0F96-460A-AEA2-1A0B99C1137C}" destId="{ACE722EA-1A7C-4854-9AE5-29B10F6B2E10}" srcOrd="14" destOrd="0" presId="urn:microsoft.com/office/officeart/2005/8/layout/radial1"/>
    <dgm:cxn modelId="{8B020263-A4EC-4D1E-944C-27B95035105C}" type="presParOf" srcId="{C20EFDF8-0F96-460A-AEA2-1A0B99C1137C}" destId="{B64A1BBB-48E0-4E4A-B591-B9BAAF94135C}" srcOrd="15" destOrd="0" presId="urn:microsoft.com/office/officeart/2005/8/layout/radial1"/>
    <dgm:cxn modelId="{8479A8B8-0801-4B84-9996-2C27B7B7A2BA}" type="presParOf" srcId="{B64A1BBB-48E0-4E4A-B591-B9BAAF94135C}" destId="{3FEE68F6-4E11-4DCD-8A9E-9B6FF35A6FE2}" srcOrd="0" destOrd="0" presId="urn:microsoft.com/office/officeart/2005/8/layout/radial1"/>
    <dgm:cxn modelId="{5146272E-86CA-46BB-B4B7-2779E2833A55}" type="presParOf" srcId="{C20EFDF8-0F96-460A-AEA2-1A0B99C1137C}" destId="{577AE87D-4957-45A1-9B40-DB8682BF7759}" srcOrd="16"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l" eaLnBrk="1" hangingPunct="1">
              <a:spcBef>
                <a:spcPct val="0"/>
              </a:spcBef>
              <a:defRPr sz="1200">
                <a:latin typeface="Arial" panose="020B0604020202020204" pitchFamily="34" charset="0"/>
              </a:defRPr>
            </a:lvl1pPr>
          </a:lstStyle>
          <a:p>
            <a:pPr>
              <a:defRPr/>
            </a:pPr>
            <a:endParaRPr lang="en-US" altLang="zh-CN"/>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zh-CN"/>
          </a:p>
        </p:txBody>
      </p:sp>
      <p:sp>
        <p:nvSpPr>
          <p:cNvPr id="19460" name="Rectangle 4"/>
          <p:cNvSpPr>
            <a:spLocks noGrp="1" noChangeArrowheads="1"/>
          </p:cNvSpPr>
          <p:nvPr>
            <p:ph type="sldImg" idx="2"/>
          </p:nvPr>
        </p:nvSpPr>
        <p:spPr bwMode="auto">
          <a:xfrm>
            <a:off x="1143000" y="685800"/>
            <a:ext cx="4572000" cy="3429000"/>
          </a:xfrm>
          <a:prstGeom prst="rect">
            <a:avLst/>
          </a:prstGeom>
          <a:noFill/>
          <a:ln w="9525">
            <a:noFill/>
            <a:miter lim="800000"/>
            <a:headEnd/>
            <a:tailEnd/>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l" eaLnBrk="1" hangingPunct="1">
              <a:spcBef>
                <a:spcPct val="0"/>
              </a:spcBef>
              <a:defRPr sz="1200">
                <a:latin typeface="Arial" panose="020B0604020202020204" pitchFamily="34" charset="0"/>
              </a:defRPr>
            </a:lvl1pPr>
          </a:lstStyle>
          <a:p>
            <a:pPr>
              <a:defRPr/>
            </a:pPr>
            <a:endParaRPr lang="en-US" altLang="zh-CN"/>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2D8C6BE-314F-452F-B383-F842DCFCF07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252"/>
          <p:cNvSpPr>
            <a:spLocks noGrp="1" noChangeArrowheads="1"/>
          </p:cNvSpPr>
          <p:nvPr>
            <p:ph type="sldNum" sz="quarter" idx="11"/>
          </p:nvPr>
        </p:nvSpPr>
        <p:spPr>
          <a:ln/>
        </p:spPr>
        <p:txBody>
          <a:bodyPr/>
          <a:lstStyle>
            <a:lvl1pPr>
              <a:defRPr/>
            </a:lvl1pPr>
          </a:lstStyle>
          <a:p>
            <a:pPr>
              <a:defRPr/>
            </a:pPr>
            <a:fld id="{51A9C119-671B-491B-B832-9E4B1098E45A}"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252"/>
          <p:cNvSpPr>
            <a:spLocks noGrp="1" noChangeArrowheads="1"/>
          </p:cNvSpPr>
          <p:nvPr>
            <p:ph type="sldNum" sz="quarter" idx="11"/>
          </p:nvPr>
        </p:nvSpPr>
        <p:spPr>
          <a:ln/>
        </p:spPr>
        <p:txBody>
          <a:bodyPr/>
          <a:lstStyle>
            <a:lvl1pPr>
              <a:defRPr/>
            </a:lvl1pPr>
          </a:lstStyle>
          <a:p>
            <a:pPr>
              <a:defRPr/>
            </a:pPr>
            <a:fld id="{0A3BBCCC-A434-427E-8688-508C810D9585}"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7" cy="58642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8450" y="228600"/>
            <a:ext cx="6253163" cy="58642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252"/>
          <p:cNvSpPr>
            <a:spLocks noGrp="1" noChangeArrowheads="1"/>
          </p:cNvSpPr>
          <p:nvPr>
            <p:ph type="sldNum" sz="quarter" idx="11"/>
          </p:nvPr>
        </p:nvSpPr>
        <p:spPr>
          <a:ln/>
        </p:spPr>
        <p:txBody>
          <a:bodyPr/>
          <a:lstStyle>
            <a:lvl1pPr>
              <a:defRPr/>
            </a:lvl1pPr>
          </a:lstStyle>
          <a:p>
            <a:pPr>
              <a:defRPr/>
            </a:pPr>
            <a:fld id="{C1E439C2-6033-40EB-9271-7420239EC763}"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252"/>
          <p:cNvSpPr>
            <a:spLocks noGrp="1" noChangeArrowheads="1"/>
          </p:cNvSpPr>
          <p:nvPr>
            <p:ph type="sldNum" sz="quarter" idx="11"/>
          </p:nvPr>
        </p:nvSpPr>
        <p:spPr>
          <a:ln/>
        </p:spPr>
        <p:txBody>
          <a:bodyPr/>
          <a:lstStyle>
            <a:lvl1pPr>
              <a:defRPr/>
            </a:lvl1pPr>
          </a:lstStyle>
          <a:p>
            <a:pPr>
              <a:defRPr/>
            </a:pPr>
            <a:fld id="{F928E431-0417-4BE1-A276-4F8ED4FB3654}"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252"/>
          <p:cNvSpPr>
            <a:spLocks noGrp="1" noChangeArrowheads="1"/>
          </p:cNvSpPr>
          <p:nvPr>
            <p:ph type="sldNum" sz="quarter" idx="11"/>
          </p:nvPr>
        </p:nvSpPr>
        <p:spPr>
          <a:ln/>
        </p:spPr>
        <p:txBody>
          <a:bodyPr/>
          <a:lstStyle>
            <a:lvl1pPr>
              <a:defRPr/>
            </a:lvl1pPr>
          </a:lstStyle>
          <a:p>
            <a:pPr>
              <a:defRPr/>
            </a:pPr>
            <a:fld id="{3DE6BF1F-4E23-41AA-8C9E-57F0A7F3CE9D}"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22288" y="1593850"/>
            <a:ext cx="4000500"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5188" y="1593850"/>
            <a:ext cx="4000500"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1"/>
          </p:nvPr>
        </p:nvSpPr>
        <p:spPr>
          <a:ln/>
        </p:spPr>
        <p:txBody>
          <a:bodyPr/>
          <a:lstStyle>
            <a:lvl1pPr>
              <a:defRPr/>
            </a:lvl1pPr>
          </a:lstStyle>
          <a:p>
            <a:pPr>
              <a:defRPr/>
            </a:pPr>
            <a:fld id="{D79F2447-EDCB-4D4F-9224-27AEC89B8A61}"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252"/>
          <p:cNvSpPr>
            <a:spLocks noGrp="1" noChangeArrowheads="1"/>
          </p:cNvSpPr>
          <p:nvPr>
            <p:ph type="sldNum" sz="quarter" idx="11"/>
          </p:nvPr>
        </p:nvSpPr>
        <p:spPr>
          <a:ln/>
        </p:spPr>
        <p:txBody>
          <a:bodyPr/>
          <a:lstStyle>
            <a:lvl1pPr>
              <a:defRPr/>
            </a:lvl1pPr>
          </a:lstStyle>
          <a:p>
            <a:pPr>
              <a:defRPr/>
            </a:pPr>
            <a:fld id="{44ADF716-AD2D-4697-A770-7D5C31674CFC}"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252"/>
          <p:cNvSpPr>
            <a:spLocks noGrp="1" noChangeArrowheads="1"/>
          </p:cNvSpPr>
          <p:nvPr>
            <p:ph type="sldNum" sz="quarter" idx="11"/>
          </p:nvPr>
        </p:nvSpPr>
        <p:spPr>
          <a:ln/>
        </p:spPr>
        <p:txBody>
          <a:bodyPr/>
          <a:lstStyle>
            <a:lvl1pPr>
              <a:defRPr/>
            </a:lvl1pPr>
          </a:lstStyle>
          <a:p>
            <a:pPr>
              <a:defRPr/>
            </a:pPr>
            <a:fld id="{41D50B62-C0AD-4661-9D16-38F0BEACE6D0}"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252"/>
          <p:cNvSpPr>
            <a:spLocks noGrp="1" noChangeArrowheads="1"/>
          </p:cNvSpPr>
          <p:nvPr>
            <p:ph type="sldNum" sz="quarter" idx="11"/>
          </p:nvPr>
        </p:nvSpPr>
        <p:spPr>
          <a:ln/>
        </p:spPr>
        <p:txBody>
          <a:bodyPr/>
          <a:lstStyle>
            <a:lvl1pPr>
              <a:defRPr/>
            </a:lvl1pPr>
          </a:lstStyle>
          <a:p>
            <a:pPr>
              <a:defRPr/>
            </a:pPr>
            <a:fld id="{EE937EB3-A851-4566-BECF-13F0F5F43E21}"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1"/>
          </p:nvPr>
        </p:nvSpPr>
        <p:spPr>
          <a:ln/>
        </p:spPr>
        <p:txBody>
          <a:bodyPr/>
          <a:lstStyle>
            <a:lvl1pPr>
              <a:defRPr/>
            </a:lvl1pPr>
          </a:lstStyle>
          <a:p>
            <a:pPr>
              <a:defRPr/>
            </a:pPr>
            <a:fld id="{F18409FE-564A-443E-A02B-D2E72F53A0EB}"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251"/>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1"/>
          </p:nvPr>
        </p:nvSpPr>
        <p:spPr>
          <a:ln/>
        </p:spPr>
        <p:txBody>
          <a:bodyPr/>
          <a:lstStyle>
            <a:lvl1pPr>
              <a:defRPr/>
            </a:lvl1pPr>
          </a:lstStyle>
          <a:p>
            <a:pPr>
              <a:defRPr/>
            </a:pPr>
            <a:fld id="{63E8B934-6F63-481B-B85C-7F0DC7038D7D}"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48"/>
          <p:cNvSpPr>
            <a:spLocks noGrp="1" noRot="1" noChangeArrowheads="1"/>
          </p:cNvSpPr>
          <p:nvPr>
            <p:ph type="title"/>
          </p:nvPr>
        </p:nvSpPr>
        <p:spPr bwMode="auto">
          <a:xfrm>
            <a:off x="298450" y="228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249"/>
          <p:cNvSpPr>
            <a:spLocks noGrp="1" noRot="1" noChangeArrowheads="1"/>
          </p:cNvSpPr>
          <p:nvPr>
            <p:ph type="body" idx="1"/>
          </p:nvPr>
        </p:nvSpPr>
        <p:spPr bwMode="auto">
          <a:xfrm>
            <a:off x="522288" y="1593850"/>
            <a:ext cx="815340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251"/>
          <p:cNvSpPr>
            <a:spLocks noGrp="1" noChangeArrowheads="1"/>
          </p:cNvSpPr>
          <p:nvPr>
            <p:ph type="ftr" sz="quarter" idx="3"/>
          </p:nvPr>
        </p:nvSpPr>
        <p:spPr bwMode="auto">
          <a:xfrm>
            <a:off x="3121025" y="6245225"/>
            <a:ext cx="2895600" cy="47625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panose="020B0604020202020204" pitchFamily="34" charset="0"/>
              </a:defRPr>
            </a:lvl1pPr>
          </a:lstStyle>
          <a:p>
            <a:pPr>
              <a:defRPr/>
            </a:pPr>
            <a:endParaRPr lang="en-US" altLang="zh-CN"/>
          </a:p>
        </p:txBody>
      </p:sp>
      <p:sp>
        <p:nvSpPr>
          <p:cNvPr id="1029" name="Rectangle 252"/>
          <p:cNvSpPr>
            <a:spLocks noGrp="1" noChangeArrowheads="1"/>
          </p:cNvSpPr>
          <p:nvPr>
            <p:ph type="sldNum" sz="quarter" idx="4"/>
          </p:nvPr>
        </p:nvSpPr>
        <p:spPr bwMode="auto">
          <a:xfrm>
            <a:off x="6550025" y="6245225"/>
            <a:ext cx="2289175" cy="47625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43573A1-7E2E-4CEF-A2C6-33E1722B390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2" descr="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Text Box 16"/>
          <p:cNvSpPr txBox="1">
            <a:spLocks noChangeArrowheads="1"/>
          </p:cNvSpPr>
          <p:nvPr/>
        </p:nvSpPr>
        <p:spPr bwMode="auto">
          <a:xfrm>
            <a:off x="1476375" y="2420938"/>
            <a:ext cx="4751388" cy="366712"/>
          </a:xfrm>
          <a:prstGeom prst="rect">
            <a:avLst/>
          </a:prstGeom>
          <a:noFill/>
          <a:ln w="9525">
            <a:noFill/>
            <a:miter lim="800000"/>
            <a:headEnd/>
            <a:tailEnd/>
          </a:ln>
        </p:spPr>
        <p:txBody>
          <a:bodyPr>
            <a:spAutoFit/>
          </a:bodyPr>
          <a:lstStyle/>
          <a:p>
            <a:pPr eaLnBrk="1" hangingPunct="1"/>
            <a:endParaRPr lang="zh-CN" altLang="en-US"/>
          </a:p>
        </p:txBody>
      </p:sp>
      <p:sp>
        <p:nvSpPr>
          <p:cNvPr id="2052" name="Text Box 4"/>
          <p:cNvSpPr txBox="1">
            <a:spLocks noChangeArrowheads="1"/>
          </p:cNvSpPr>
          <p:nvPr/>
        </p:nvSpPr>
        <p:spPr bwMode="auto">
          <a:xfrm>
            <a:off x="214313" y="3571875"/>
            <a:ext cx="8643937" cy="1901825"/>
          </a:xfrm>
          <a:prstGeom prst="rect">
            <a:avLst/>
          </a:prstGeom>
          <a:noFill/>
          <a:ln w="19050" algn="ctr">
            <a:noFill/>
            <a:prstDash val="sysDot"/>
            <a:miter lim="800000"/>
            <a:headEnd/>
            <a:tailEnd/>
          </a:ln>
        </p:spPr>
        <p:txBody>
          <a:bodyPr>
            <a:spAutoFit/>
          </a:bodyPr>
          <a:lstStyle/>
          <a:p>
            <a:pPr algn="ctr" eaLnBrk="1" hangingPunct="1">
              <a:lnSpc>
                <a:spcPct val="130000"/>
              </a:lnSpc>
              <a:spcBef>
                <a:spcPct val="50000"/>
              </a:spcBef>
            </a:pPr>
            <a:r>
              <a:rPr lang="zh-CN" altLang="zh-CN" sz="2400" b="1">
                <a:solidFill>
                  <a:srgbClr val="FF0000"/>
                </a:solidFill>
                <a:latin typeface="Times New Roman" pitchFamily="18" charset="0"/>
                <a:ea typeface="黑体" pitchFamily="49" charset="-122"/>
              </a:rPr>
              <a:t>“聚力、率先、我行动”主题实践活动</a:t>
            </a:r>
            <a:r>
              <a:rPr lang="zh-CN" altLang="en-US" sz="2400" b="1">
                <a:solidFill>
                  <a:srgbClr val="FF0000"/>
                </a:solidFill>
                <a:latin typeface="Times New Roman" pitchFamily="18" charset="0"/>
                <a:ea typeface="黑体" pitchFamily="49" charset="-122"/>
              </a:rPr>
              <a:t>暨上半年支部工作汇报</a:t>
            </a:r>
            <a:endParaRPr lang="en-US" altLang="zh-CN" sz="2400" b="1">
              <a:solidFill>
                <a:srgbClr val="FF0000"/>
              </a:solidFill>
              <a:latin typeface="Times New Roman" pitchFamily="18" charset="0"/>
              <a:ea typeface="黑体" pitchFamily="49" charset="-122"/>
            </a:endParaRPr>
          </a:p>
          <a:p>
            <a:pPr algn="ctr" eaLnBrk="1" hangingPunct="1">
              <a:lnSpc>
                <a:spcPct val="130000"/>
              </a:lnSpc>
              <a:spcBef>
                <a:spcPct val="50000"/>
              </a:spcBef>
            </a:pPr>
            <a:r>
              <a:rPr lang="zh-CN" altLang="en-US" sz="2400" b="1">
                <a:solidFill>
                  <a:srgbClr val="FF0000"/>
                </a:solidFill>
                <a:latin typeface="Times New Roman" pitchFamily="18" charset="0"/>
                <a:ea typeface="黑体" pitchFamily="49" charset="-122"/>
              </a:rPr>
              <a:t>一室党支部</a:t>
            </a:r>
            <a:endParaRPr lang="en-US" altLang="zh-CN" sz="2400" b="1">
              <a:solidFill>
                <a:srgbClr val="FF0000"/>
              </a:solidFill>
              <a:latin typeface="Times New Roman" pitchFamily="18" charset="0"/>
              <a:ea typeface="黑体" pitchFamily="49" charset="-122"/>
            </a:endParaRPr>
          </a:p>
          <a:p>
            <a:pPr algn="ctr" eaLnBrk="1" hangingPunct="1">
              <a:lnSpc>
                <a:spcPct val="130000"/>
              </a:lnSpc>
              <a:spcBef>
                <a:spcPct val="50000"/>
              </a:spcBef>
            </a:pPr>
            <a:r>
              <a:rPr kumimoji="1" lang="en-US" altLang="zh-CN" sz="2400" b="1">
                <a:solidFill>
                  <a:srgbClr val="FF0000"/>
                </a:solidFill>
                <a:latin typeface="Times New Roman" pitchFamily="18" charset="0"/>
                <a:ea typeface="黑体" pitchFamily="49" charset="-122"/>
              </a:rPr>
              <a:t>2017</a:t>
            </a:r>
            <a:r>
              <a:rPr kumimoji="1" lang="zh-CN" altLang="en-US" sz="2400" b="1">
                <a:solidFill>
                  <a:srgbClr val="FF0000"/>
                </a:solidFill>
                <a:latin typeface="Times New Roman" pitchFamily="18" charset="0"/>
                <a:ea typeface="黑体" pitchFamily="49" charset="-122"/>
              </a:rPr>
              <a:t>年 </a:t>
            </a:r>
            <a:r>
              <a:rPr kumimoji="1" lang="en-US" altLang="zh-CN" sz="2400" b="1">
                <a:solidFill>
                  <a:srgbClr val="FF0000"/>
                </a:solidFill>
                <a:latin typeface="Times New Roman" pitchFamily="18" charset="0"/>
                <a:ea typeface="黑体" pitchFamily="49" charset="-122"/>
              </a:rPr>
              <a:t>6 </a:t>
            </a:r>
            <a:r>
              <a:rPr kumimoji="1" lang="zh-CN" altLang="en-US" sz="2400" b="1">
                <a:solidFill>
                  <a:srgbClr val="FF0000"/>
                </a:solidFill>
                <a:latin typeface="Times New Roman" pitchFamily="18" charset="0"/>
                <a:ea typeface="黑体" pitchFamily="49" charset="-122"/>
              </a:rPr>
              <a:t>月</a:t>
            </a:r>
            <a:r>
              <a:rPr kumimoji="1" lang="en-US" altLang="zh-CN" sz="2400" b="1">
                <a:solidFill>
                  <a:srgbClr val="FF0000"/>
                </a:solidFill>
                <a:latin typeface="Times New Roman" pitchFamily="18" charset="0"/>
                <a:ea typeface="黑体" pitchFamily="49" charset="-122"/>
              </a:rPr>
              <a:t>29</a:t>
            </a:r>
            <a:r>
              <a:rPr kumimoji="1" lang="zh-CN" altLang="en-US" sz="2400" b="1">
                <a:solidFill>
                  <a:srgbClr val="FF0000"/>
                </a:solidFill>
                <a:latin typeface="Times New Roman" pitchFamily="18" charset="0"/>
                <a:ea typeface="黑体" pitchFamily="49" charset="-122"/>
              </a:rPr>
              <a:t>日</a:t>
            </a:r>
            <a:endParaRPr lang="en-US" altLang="zh-CN" sz="2800" b="1">
              <a:solidFill>
                <a:srgbClr val="FF0000"/>
              </a:solidFill>
              <a:latin typeface="Times New Roman" pitchFamily="18" charset="0"/>
              <a:ea typeface="黑体" pitchFamily="49" charset="-122"/>
            </a:endParaRPr>
          </a:p>
        </p:txBody>
      </p:sp>
      <p:sp>
        <p:nvSpPr>
          <p:cNvPr id="2053" name="TextBox 5"/>
          <p:cNvSpPr txBox="1">
            <a:spLocks noChangeArrowheads="1"/>
          </p:cNvSpPr>
          <p:nvPr/>
        </p:nvSpPr>
        <p:spPr bwMode="auto">
          <a:xfrm>
            <a:off x="714375" y="2786063"/>
            <a:ext cx="8072438" cy="584200"/>
          </a:xfrm>
          <a:prstGeom prst="rect">
            <a:avLst/>
          </a:prstGeom>
          <a:noFill/>
          <a:ln w="9525">
            <a:noFill/>
            <a:miter lim="800000"/>
            <a:headEnd/>
            <a:tailEnd/>
          </a:ln>
        </p:spPr>
        <p:txBody>
          <a:bodyPr>
            <a:spAutoFit/>
          </a:bodyPr>
          <a:lstStyle/>
          <a:p>
            <a:r>
              <a:rPr lang="zh-CN" altLang="en-US" sz="3200" b="1">
                <a:latin typeface="华文新魏" pitchFamily="2" charset="-122"/>
                <a:ea typeface="华文新魏" pitchFamily="2" charset="-122"/>
              </a:rPr>
              <a:t>发挥党员模范作用，为实验室发展贡献力量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E:\实验室相机里的照片20170627\101NC1J1\DSC_6178.JPG"/>
          <p:cNvPicPr>
            <a:picLocks noChangeAspect="1" noChangeArrowheads="1"/>
          </p:cNvPicPr>
          <p:nvPr/>
        </p:nvPicPr>
        <p:blipFill>
          <a:blip r:embed="rId2"/>
          <a:srcRect/>
          <a:stretch>
            <a:fillRect/>
          </a:stretch>
        </p:blipFill>
        <p:spPr bwMode="auto">
          <a:xfrm>
            <a:off x="5072063" y="4214813"/>
            <a:ext cx="3192462" cy="2143125"/>
          </a:xfrm>
          <a:prstGeom prst="rect">
            <a:avLst/>
          </a:prstGeom>
          <a:noFill/>
          <a:ln w="9525">
            <a:noFill/>
            <a:miter lim="800000"/>
            <a:headEnd/>
            <a:tailEnd/>
          </a:ln>
        </p:spPr>
      </p:pic>
      <p:pic>
        <p:nvPicPr>
          <p:cNvPr id="11267" name="Picture 4" descr="E:\实验室相机里的照片20170627\101NC1J1\DSC_6192.JPG"/>
          <p:cNvPicPr>
            <a:picLocks noChangeAspect="1" noChangeArrowheads="1"/>
          </p:cNvPicPr>
          <p:nvPr/>
        </p:nvPicPr>
        <p:blipFill>
          <a:blip r:embed="rId3"/>
          <a:srcRect/>
          <a:stretch>
            <a:fillRect/>
          </a:stretch>
        </p:blipFill>
        <p:spPr bwMode="auto">
          <a:xfrm>
            <a:off x="4643438" y="1714500"/>
            <a:ext cx="3429000" cy="2301875"/>
          </a:xfrm>
          <a:prstGeom prst="rect">
            <a:avLst/>
          </a:prstGeom>
          <a:noFill/>
          <a:ln w="9525">
            <a:noFill/>
            <a:miter lim="800000"/>
            <a:headEnd/>
            <a:tailEnd/>
          </a:ln>
        </p:spPr>
      </p:pic>
      <p:pic>
        <p:nvPicPr>
          <p:cNvPr id="11268" name="Picture 5" descr="E:\实验室相机里的照片20170627\101NC1J1\DSC_6205.JPG"/>
          <p:cNvPicPr>
            <a:picLocks noChangeAspect="1" noChangeArrowheads="1"/>
          </p:cNvPicPr>
          <p:nvPr/>
        </p:nvPicPr>
        <p:blipFill>
          <a:blip r:embed="rId4"/>
          <a:srcRect/>
          <a:stretch>
            <a:fillRect/>
          </a:stretch>
        </p:blipFill>
        <p:spPr bwMode="auto">
          <a:xfrm>
            <a:off x="714375" y="1714500"/>
            <a:ext cx="3406775" cy="2286000"/>
          </a:xfrm>
          <a:prstGeom prst="rect">
            <a:avLst/>
          </a:prstGeom>
          <a:noFill/>
          <a:ln w="9525">
            <a:noFill/>
            <a:miter lim="800000"/>
            <a:headEnd/>
            <a:tailEnd/>
          </a:ln>
        </p:spPr>
      </p:pic>
      <p:pic>
        <p:nvPicPr>
          <p:cNvPr id="11269" name="Picture 6" descr="E:\实验室相机里的照片20170627\101NC1J1\DSC_6227.JPG"/>
          <p:cNvPicPr>
            <a:picLocks noChangeAspect="1" noChangeArrowheads="1"/>
          </p:cNvPicPr>
          <p:nvPr/>
        </p:nvPicPr>
        <p:blipFill>
          <a:blip r:embed="rId5"/>
          <a:srcRect/>
          <a:stretch>
            <a:fillRect/>
          </a:stretch>
        </p:blipFill>
        <p:spPr bwMode="auto">
          <a:xfrm>
            <a:off x="1428750" y="4143375"/>
            <a:ext cx="3298825" cy="2214563"/>
          </a:xfrm>
          <a:prstGeom prst="rect">
            <a:avLst/>
          </a:prstGeom>
          <a:noFill/>
          <a:ln w="9525">
            <a:noFill/>
            <a:miter lim="800000"/>
            <a:headEnd/>
            <a:tailEnd/>
          </a:ln>
        </p:spPr>
      </p:pic>
      <p:sp>
        <p:nvSpPr>
          <p:cNvPr id="11270" name="TextBox 31"/>
          <p:cNvSpPr>
            <a:spLocks noChangeArrowheads="1"/>
          </p:cNvSpPr>
          <p:nvPr/>
        </p:nvSpPr>
        <p:spPr bwMode="auto">
          <a:xfrm>
            <a:off x="785813" y="571500"/>
            <a:ext cx="7858125" cy="830263"/>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四</a:t>
            </a:r>
            <a:r>
              <a:rPr lang="en-US" altLang="zh-CN" sz="2400">
                <a:solidFill>
                  <a:srgbClr val="FF0000"/>
                </a:solidFill>
                <a:latin typeface="黑体" pitchFamily="49" charset="-122"/>
                <a:ea typeface="黑体" pitchFamily="49" charset="-122"/>
              </a:rPr>
              <a:t>.</a:t>
            </a:r>
            <a:r>
              <a:rPr lang="zh-CN" altLang="en-US" sz="2400">
                <a:solidFill>
                  <a:srgbClr val="FF0000"/>
                </a:solidFill>
                <a:latin typeface="黑体" pitchFamily="49" charset="-122"/>
                <a:ea typeface="黑体" pitchFamily="49" charset="-122"/>
              </a:rPr>
              <a:t>党员示范引领作用，成为学术交流骨干，精心组织</a:t>
            </a:r>
            <a:r>
              <a:rPr lang="en-US" altLang="zh-CN" sz="2400">
                <a:solidFill>
                  <a:srgbClr val="FF0000"/>
                </a:solidFill>
                <a:latin typeface="黑体" pitchFamily="49" charset="-122"/>
                <a:ea typeface="黑体" pitchFamily="49" charset="-122"/>
              </a:rPr>
              <a:t>“IEEE MEMS 2017”</a:t>
            </a:r>
            <a:r>
              <a:rPr lang="zh-CN" altLang="en-US" sz="2400">
                <a:solidFill>
                  <a:srgbClr val="FF0000"/>
                </a:solidFill>
                <a:latin typeface="黑体" pitchFamily="49" charset="-122"/>
                <a:ea typeface="黑体" pitchFamily="49" charset="-122"/>
              </a:rPr>
              <a:t>室内报告会</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85938" y="6215063"/>
            <a:ext cx="3571875" cy="457200"/>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zh-CN" altLang="en-US" sz="2400">
                <a:latin typeface="楷体" pitchFamily="49" charset="-122"/>
                <a:ea typeface="楷体" pitchFamily="49" charset="-122"/>
              </a:rPr>
              <a:t>精心布展，详尽解说</a:t>
            </a:r>
          </a:p>
        </p:txBody>
      </p:sp>
      <p:pic>
        <p:nvPicPr>
          <p:cNvPr id="12291" name="Picture 2" descr="E:\实验室相机里的照片20170627\101NC1J1\DSC_6235.JPG"/>
          <p:cNvPicPr>
            <a:picLocks noChangeAspect="1" noChangeArrowheads="1"/>
          </p:cNvPicPr>
          <p:nvPr/>
        </p:nvPicPr>
        <p:blipFill>
          <a:blip r:embed="rId2"/>
          <a:srcRect/>
          <a:stretch>
            <a:fillRect/>
          </a:stretch>
        </p:blipFill>
        <p:spPr bwMode="auto">
          <a:xfrm>
            <a:off x="5357813" y="3857625"/>
            <a:ext cx="3571875" cy="2397125"/>
          </a:xfrm>
          <a:prstGeom prst="rect">
            <a:avLst/>
          </a:prstGeom>
          <a:noFill/>
          <a:ln w="9525">
            <a:noFill/>
            <a:miter lim="800000"/>
            <a:headEnd/>
            <a:tailEnd/>
          </a:ln>
        </p:spPr>
      </p:pic>
      <p:pic>
        <p:nvPicPr>
          <p:cNvPr id="12292" name="Picture 3" descr="E:\实验室相机里的照片20170627\101NC1J1\DSC_6237.JPG"/>
          <p:cNvPicPr>
            <a:picLocks noChangeAspect="1" noChangeArrowheads="1"/>
          </p:cNvPicPr>
          <p:nvPr/>
        </p:nvPicPr>
        <p:blipFill>
          <a:blip r:embed="rId3"/>
          <a:srcRect/>
          <a:stretch>
            <a:fillRect/>
          </a:stretch>
        </p:blipFill>
        <p:spPr bwMode="auto">
          <a:xfrm>
            <a:off x="1285875" y="1571625"/>
            <a:ext cx="3357563" cy="2254250"/>
          </a:xfrm>
          <a:prstGeom prst="rect">
            <a:avLst/>
          </a:prstGeom>
          <a:noFill/>
          <a:ln w="9525">
            <a:noFill/>
            <a:miter lim="800000"/>
            <a:headEnd/>
            <a:tailEnd/>
          </a:ln>
        </p:spPr>
      </p:pic>
      <p:pic>
        <p:nvPicPr>
          <p:cNvPr id="12293" name="Picture 5" descr="E:\实验室相机里的照片20170627\101NC1J1\DSC_6242.JPG"/>
          <p:cNvPicPr>
            <a:picLocks noChangeAspect="1" noChangeArrowheads="1"/>
          </p:cNvPicPr>
          <p:nvPr/>
        </p:nvPicPr>
        <p:blipFill>
          <a:blip r:embed="rId4"/>
          <a:srcRect/>
          <a:stretch>
            <a:fillRect/>
          </a:stretch>
        </p:blipFill>
        <p:spPr bwMode="auto">
          <a:xfrm>
            <a:off x="5143500" y="1484313"/>
            <a:ext cx="3429000" cy="2301875"/>
          </a:xfrm>
          <a:prstGeom prst="rect">
            <a:avLst/>
          </a:prstGeom>
          <a:noFill/>
          <a:ln w="9525">
            <a:noFill/>
            <a:miter lim="800000"/>
            <a:headEnd/>
            <a:tailEnd/>
          </a:ln>
        </p:spPr>
      </p:pic>
      <p:pic>
        <p:nvPicPr>
          <p:cNvPr id="12294" name="Picture 2" descr="E:\实验室相机里的照片20170627\101NC1J1\DSC_6179.JPG"/>
          <p:cNvPicPr>
            <a:picLocks noChangeAspect="1" noChangeArrowheads="1"/>
          </p:cNvPicPr>
          <p:nvPr/>
        </p:nvPicPr>
        <p:blipFill>
          <a:blip r:embed="rId5"/>
          <a:srcRect/>
          <a:stretch>
            <a:fillRect/>
          </a:stretch>
        </p:blipFill>
        <p:spPr bwMode="auto">
          <a:xfrm>
            <a:off x="1500188" y="3929063"/>
            <a:ext cx="3300412" cy="2214562"/>
          </a:xfrm>
          <a:prstGeom prst="rect">
            <a:avLst/>
          </a:prstGeom>
          <a:noFill/>
          <a:ln w="9525">
            <a:noFill/>
            <a:miter lim="800000"/>
            <a:headEnd/>
            <a:tailEnd/>
          </a:ln>
        </p:spPr>
      </p:pic>
      <p:sp>
        <p:nvSpPr>
          <p:cNvPr id="12295" name="TextBox 31"/>
          <p:cNvSpPr>
            <a:spLocks noChangeArrowheads="1"/>
          </p:cNvSpPr>
          <p:nvPr/>
        </p:nvSpPr>
        <p:spPr bwMode="auto">
          <a:xfrm>
            <a:off x="857250" y="642938"/>
            <a:ext cx="7858125" cy="830262"/>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四</a:t>
            </a:r>
            <a:r>
              <a:rPr lang="en-US" altLang="zh-CN" sz="2400">
                <a:solidFill>
                  <a:srgbClr val="FF0000"/>
                </a:solidFill>
                <a:latin typeface="黑体" pitchFamily="49" charset="-122"/>
                <a:ea typeface="黑体" pitchFamily="49" charset="-122"/>
              </a:rPr>
              <a:t>.</a:t>
            </a:r>
            <a:r>
              <a:rPr lang="zh-CN" altLang="en-US" sz="2400">
                <a:solidFill>
                  <a:srgbClr val="FF0000"/>
                </a:solidFill>
                <a:latin typeface="黑体" pitchFamily="49" charset="-122"/>
                <a:ea typeface="黑体" pitchFamily="49" charset="-122"/>
              </a:rPr>
              <a:t>党员示范作用，成为学术交流骨干引领，精心组织</a:t>
            </a:r>
            <a:r>
              <a:rPr lang="en-US" altLang="zh-CN" sz="2400">
                <a:solidFill>
                  <a:srgbClr val="FF0000"/>
                </a:solidFill>
                <a:latin typeface="黑体" pitchFamily="49" charset="-122"/>
                <a:ea typeface="黑体" pitchFamily="49" charset="-122"/>
              </a:rPr>
              <a:t>“IEEE MEMS 2017”</a:t>
            </a:r>
            <a:r>
              <a:rPr lang="zh-CN" altLang="en-US" sz="2400">
                <a:solidFill>
                  <a:srgbClr val="FF0000"/>
                </a:solidFill>
                <a:latin typeface="黑体" pitchFamily="49" charset="-122"/>
                <a:ea typeface="黑体" pitchFamily="49" charset="-122"/>
              </a:rPr>
              <a:t>室内报告会</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95288" y="1557338"/>
            <a:ext cx="8424862" cy="461962"/>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en-US" altLang="zh-CN" sz="2400">
                <a:latin typeface="楷体" pitchFamily="49" charset="-122"/>
                <a:ea typeface="楷体" pitchFamily="49" charset="-122"/>
              </a:rPr>
              <a:t>  </a:t>
            </a:r>
            <a:r>
              <a:rPr lang="zh-CN" altLang="en-US" sz="2400">
                <a:latin typeface="楷体" pitchFamily="49" charset="-122"/>
                <a:ea typeface="楷体" pitchFamily="49" charset="-122"/>
              </a:rPr>
              <a:t>党员在给学生作科普报告，带他们参观实验室</a:t>
            </a:r>
          </a:p>
        </p:txBody>
      </p:sp>
      <p:sp>
        <p:nvSpPr>
          <p:cNvPr id="13315" name="TextBox 31"/>
          <p:cNvSpPr>
            <a:spLocks noChangeArrowheads="1"/>
          </p:cNvSpPr>
          <p:nvPr/>
        </p:nvSpPr>
        <p:spPr bwMode="auto">
          <a:xfrm>
            <a:off x="684213" y="765175"/>
            <a:ext cx="7888287" cy="461963"/>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五</a:t>
            </a:r>
            <a:r>
              <a:rPr lang="en-US" altLang="zh-CN" sz="2400">
                <a:solidFill>
                  <a:srgbClr val="FF0000"/>
                </a:solidFill>
                <a:latin typeface="黑体" pitchFamily="49" charset="-122"/>
                <a:ea typeface="黑体" pitchFamily="49" charset="-122"/>
              </a:rPr>
              <a:t>. </a:t>
            </a:r>
            <a:r>
              <a:rPr lang="zh-CN" altLang="en-US" sz="2400">
                <a:solidFill>
                  <a:srgbClr val="FF0000"/>
                </a:solidFill>
                <a:latin typeface="黑体" pitchFamily="49" charset="-122"/>
                <a:ea typeface="黑体" pitchFamily="49" charset="-122"/>
              </a:rPr>
              <a:t>党员积极投身科普教育工作，为求真营的同学讲解</a:t>
            </a:r>
          </a:p>
        </p:txBody>
      </p:sp>
      <p:pic>
        <p:nvPicPr>
          <p:cNvPr id="13316" name="Picture 4" descr="E:\实验室相机里的照片20170627\101NC1J1\DSC_6246.JPG"/>
          <p:cNvPicPr>
            <a:picLocks noChangeAspect="1" noChangeArrowheads="1"/>
          </p:cNvPicPr>
          <p:nvPr/>
        </p:nvPicPr>
        <p:blipFill>
          <a:blip r:embed="rId2"/>
          <a:srcRect/>
          <a:stretch>
            <a:fillRect/>
          </a:stretch>
        </p:blipFill>
        <p:spPr bwMode="auto">
          <a:xfrm>
            <a:off x="2143125" y="4429125"/>
            <a:ext cx="2928938" cy="1966913"/>
          </a:xfrm>
          <a:prstGeom prst="rect">
            <a:avLst/>
          </a:prstGeom>
          <a:noFill/>
          <a:ln w="9525">
            <a:noFill/>
            <a:miter lim="800000"/>
            <a:headEnd/>
            <a:tailEnd/>
          </a:ln>
        </p:spPr>
      </p:pic>
      <p:pic>
        <p:nvPicPr>
          <p:cNvPr id="13317" name="Picture 5" descr="E:\实验室相机里的照片20170627\101NC1J1\DSC_6252.JPG"/>
          <p:cNvPicPr>
            <a:picLocks noChangeAspect="1" noChangeArrowheads="1"/>
          </p:cNvPicPr>
          <p:nvPr/>
        </p:nvPicPr>
        <p:blipFill>
          <a:blip r:embed="rId3"/>
          <a:srcRect/>
          <a:stretch>
            <a:fillRect/>
          </a:stretch>
        </p:blipFill>
        <p:spPr bwMode="auto">
          <a:xfrm>
            <a:off x="4429125" y="1928813"/>
            <a:ext cx="3259138" cy="2187575"/>
          </a:xfrm>
          <a:prstGeom prst="rect">
            <a:avLst/>
          </a:prstGeom>
          <a:noFill/>
          <a:ln w="9525">
            <a:noFill/>
            <a:miter lim="800000"/>
            <a:headEnd/>
            <a:tailEnd/>
          </a:ln>
        </p:spPr>
      </p:pic>
      <p:pic>
        <p:nvPicPr>
          <p:cNvPr id="13318" name="Picture 6" descr="E:\实验室相机里的照片20170627\101NC1J1\DSC_6258.JPG"/>
          <p:cNvPicPr>
            <a:picLocks noChangeAspect="1" noChangeArrowheads="1"/>
          </p:cNvPicPr>
          <p:nvPr/>
        </p:nvPicPr>
        <p:blipFill>
          <a:blip r:embed="rId4"/>
          <a:srcRect/>
          <a:stretch>
            <a:fillRect/>
          </a:stretch>
        </p:blipFill>
        <p:spPr bwMode="auto">
          <a:xfrm>
            <a:off x="5643563" y="4572000"/>
            <a:ext cx="3000375" cy="2014538"/>
          </a:xfrm>
          <a:prstGeom prst="rect">
            <a:avLst/>
          </a:prstGeom>
          <a:noFill/>
          <a:ln w="9525">
            <a:noFill/>
            <a:miter lim="800000"/>
            <a:headEnd/>
            <a:tailEnd/>
          </a:ln>
        </p:spPr>
      </p:pic>
      <p:pic>
        <p:nvPicPr>
          <p:cNvPr id="13319" name="Picture 7" descr="E:\实验室相机里的照片20170627\101NC1J1\DSC_6249.JPG"/>
          <p:cNvPicPr>
            <a:picLocks noChangeAspect="1" noChangeArrowheads="1"/>
          </p:cNvPicPr>
          <p:nvPr/>
        </p:nvPicPr>
        <p:blipFill>
          <a:blip r:embed="rId5"/>
          <a:srcRect/>
          <a:stretch>
            <a:fillRect/>
          </a:stretch>
        </p:blipFill>
        <p:spPr bwMode="auto">
          <a:xfrm>
            <a:off x="785813" y="2071688"/>
            <a:ext cx="3000375" cy="2014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143000" y="2071688"/>
            <a:ext cx="7705725" cy="461962"/>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zh-CN" altLang="en-US" sz="2400">
                <a:latin typeface="楷体" pitchFamily="49" charset="-122"/>
                <a:ea typeface="楷体" pitchFamily="49" charset="-122"/>
              </a:rPr>
              <a:t>梁丽娟等参加全所神采飞</a:t>
            </a:r>
            <a:r>
              <a:rPr lang="en-US" altLang="zh-CN" sz="2400">
                <a:latin typeface="楷体" pitchFamily="49" charset="-122"/>
                <a:ea typeface="楷体" pitchFamily="49" charset="-122"/>
              </a:rPr>
              <a:t>young</a:t>
            </a:r>
            <a:r>
              <a:rPr lang="zh-CN" altLang="en-US" sz="2400">
                <a:latin typeface="楷体" pitchFamily="49" charset="-122"/>
                <a:ea typeface="楷体" pitchFamily="49" charset="-122"/>
              </a:rPr>
              <a:t>酷跑接力赛，取得冠军</a:t>
            </a:r>
          </a:p>
        </p:txBody>
      </p:sp>
      <p:sp>
        <p:nvSpPr>
          <p:cNvPr id="14339" name="TextBox 31"/>
          <p:cNvSpPr>
            <a:spLocks noChangeArrowheads="1"/>
          </p:cNvSpPr>
          <p:nvPr/>
        </p:nvSpPr>
        <p:spPr bwMode="auto">
          <a:xfrm>
            <a:off x="684213" y="765175"/>
            <a:ext cx="7488237" cy="830263"/>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六</a:t>
            </a:r>
            <a:r>
              <a:rPr lang="en-US" altLang="zh-CN" sz="2400">
                <a:solidFill>
                  <a:srgbClr val="FF0000"/>
                </a:solidFill>
                <a:latin typeface="黑体" pitchFamily="49" charset="-122"/>
                <a:ea typeface="黑体" pitchFamily="49" charset="-122"/>
              </a:rPr>
              <a:t>. </a:t>
            </a:r>
            <a:r>
              <a:rPr lang="zh-CN" altLang="en-US" sz="2400">
                <a:solidFill>
                  <a:srgbClr val="FF0000"/>
                </a:solidFill>
                <a:latin typeface="黑体" pitchFamily="49" charset="-122"/>
                <a:ea typeface="黑体" pitchFamily="49" charset="-122"/>
              </a:rPr>
              <a:t>党员在各项活动中起着带头和骨干作用</a:t>
            </a:r>
          </a:p>
          <a:p>
            <a:pPr eaLnBrk="1" hangingPunct="1"/>
            <a:endParaRPr lang="zh-CN" altLang="en-US" sz="2400">
              <a:solidFill>
                <a:srgbClr val="FF0000"/>
              </a:solidFill>
              <a:latin typeface="黑体" pitchFamily="49" charset="-122"/>
              <a:ea typeface="黑体" pitchFamily="49" charset="-122"/>
            </a:endParaRPr>
          </a:p>
        </p:txBody>
      </p:sp>
      <p:pic>
        <p:nvPicPr>
          <p:cNvPr id="14340" name="Picture 2" descr="E:\mmexport1498631800549.jpg"/>
          <p:cNvPicPr>
            <a:picLocks noChangeAspect="1" noChangeArrowheads="1"/>
          </p:cNvPicPr>
          <p:nvPr/>
        </p:nvPicPr>
        <p:blipFill>
          <a:blip r:embed="rId2"/>
          <a:srcRect/>
          <a:stretch>
            <a:fillRect/>
          </a:stretch>
        </p:blipFill>
        <p:spPr bwMode="auto">
          <a:xfrm>
            <a:off x="1214438" y="3143250"/>
            <a:ext cx="3714750" cy="2786063"/>
          </a:xfrm>
          <a:prstGeom prst="rect">
            <a:avLst/>
          </a:prstGeom>
          <a:noFill/>
          <a:ln w="9525">
            <a:noFill/>
            <a:miter lim="800000"/>
            <a:headEnd/>
            <a:tailEnd/>
          </a:ln>
        </p:spPr>
      </p:pic>
      <p:pic>
        <p:nvPicPr>
          <p:cNvPr id="14341" name="Picture 3" descr="E:\mmexport1498631806334.jpg"/>
          <p:cNvPicPr>
            <a:picLocks noChangeAspect="1" noChangeArrowheads="1"/>
          </p:cNvPicPr>
          <p:nvPr/>
        </p:nvPicPr>
        <p:blipFill>
          <a:blip r:embed="rId3"/>
          <a:srcRect/>
          <a:stretch>
            <a:fillRect/>
          </a:stretch>
        </p:blipFill>
        <p:spPr bwMode="auto">
          <a:xfrm>
            <a:off x="5607050" y="3000375"/>
            <a:ext cx="2465388"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57250" y="1643063"/>
            <a:ext cx="7705725" cy="2492375"/>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zh-CN" altLang="en-US" sz="2400">
                <a:latin typeface="楷体" pitchFamily="49" charset="-122"/>
                <a:ea typeface="楷体" pitchFamily="49" charset="-122"/>
              </a:rPr>
              <a:t>支部委员会议讨论，为了紧密结合中心工作，由支部谋划，帮助党员和全室同志普遍反映的短板，安排专业的培训：如何制作</a:t>
            </a:r>
            <a:r>
              <a:rPr lang="en-US" altLang="zh-CN" sz="2400">
                <a:latin typeface="楷体" pitchFamily="49" charset="-122"/>
                <a:ea typeface="楷体" pitchFamily="49" charset="-122"/>
              </a:rPr>
              <a:t>PPT</a:t>
            </a:r>
            <a:r>
              <a:rPr lang="zh-CN" altLang="en-US" sz="2400">
                <a:latin typeface="楷体" pitchFamily="49" charset="-122"/>
                <a:ea typeface="楷体" pitchFamily="49" charset="-122"/>
              </a:rPr>
              <a:t>，用好</a:t>
            </a:r>
            <a:r>
              <a:rPr lang="en-US" altLang="zh-CN" sz="2400">
                <a:latin typeface="楷体" pitchFamily="49" charset="-122"/>
                <a:ea typeface="楷体" pitchFamily="49" charset="-122"/>
              </a:rPr>
              <a:t>Excel</a:t>
            </a:r>
            <a:r>
              <a:rPr lang="zh-CN" altLang="en-US" sz="2400">
                <a:latin typeface="楷体" pitchFamily="49" charset="-122"/>
                <a:ea typeface="楷体" pitchFamily="49" charset="-122"/>
              </a:rPr>
              <a:t>，专利申请等，切实解决大家实际困难，提高大家的能力。防止两张皮现象，使支部成为大家的贴心参谋。</a:t>
            </a:r>
            <a:endParaRPr lang="en-US" altLang="zh-CN" sz="2400">
              <a:latin typeface="楷体" pitchFamily="49" charset="-122"/>
              <a:ea typeface="楷体" pitchFamily="49" charset="-122"/>
            </a:endParaRPr>
          </a:p>
          <a:p>
            <a:pPr eaLnBrk="1" hangingPunct="1">
              <a:spcBef>
                <a:spcPct val="50000"/>
              </a:spcBef>
              <a:buFont typeface="Wingdings" pitchFamily="2" charset="2"/>
              <a:buNone/>
            </a:pPr>
            <a:r>
              <a:rPr lang="zh-CN" altLang="en-US" sz="2400">
                <a:latin typeface="楷体" pitchFamily="49" charset="-122"/>
                <a:ea typeface="楷体" pitchFamily="49" charset="-122"/>
              </a:rPr>
              <a:t>今年上半年安排专利申请专项培训</a:t>
            </a:r>
          </a:p>
        </p:txBody>
      </p:sp>
      <p:sp>
        <p:nvSpPr>
          <p:cNvPr id="15363" name="TextBox 31"/>
          <p:cNvSpPr>
            <a:spLocks noChangeArrowheads="1"/>
          </p:cNvSpPr>
          <p:nvPr/>
        </p:nvSpPr>
        <p:spPr bwMode="auto">
          <a:xfrm>
            <a:off x="684213" y="765175"/>
            <a:ext cx="8245475" cy="461963"/>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七</a:t>
            </a:r>
            <a:r>
              <a:rPr lang="en-US" altLang="zh-CN" sz="2400">
                <a:solidFill>
                  <a:srgbClr val="FF0000"/>
                </a:solidFill>
                <a:latin typeface="黑体" pitchFamily="49" charset="-122"/>
                <a:ea typeface="黑体" pitchFamily="49" charset="-122"/>
              </a:rPr>
              <a:t>. </a:t>
            </a:r>
            <a:r>
              <a:rPr lang="zh-CN" altLang="en-US" sz="2400">
                <a:solidFill>
                  <a:srgbClr val="FF0000"/>
                </a:solidFill>
                <a:latin typeface="黑体" pitchFamily="49" charset="-122"/>
                <a:ea typeface="黑体" pitchFamily="49" charset="-122"/>
              </a:rPr>
              <a:t>紧密结合科研工作，根据大家需要，安排专业的培训</a:t>
            </a:r>
          </a:p>
        </p:txBody>
      </p:sp>
      <p:pic>
        <p:nvPicPr>
          <p:cNvPr id="15364" name="Picture 2" descr="E:\实验室相机里的照片20170627\101NC1J1\DSC_6367.JPG"/>
          <p:cNvPicPr>
            <a:picLocks noChangeAspect="1" noChangeArrowheads="1"/>
          </p:cNvPicPr>
          <p:nvPr/>
        </p:nvPicPr>
        <p:blipFill>
          <a:blip r:embed="rId2"/>
          <a:srcRect/>
          <a:stretch>
            <a:fillRect/>
          </a:stretch>
        </p:blipFill>
        <p:spPr bwMode="auto">
          <a:xfrm>
            <a:off x="2000250" y="4357688"/>
            <a:ext cx="2643188" cy="1774825"/>
          </a:xfrm>
          <a:prstGeom prst="rect">
            <a:avLst/>
          </a:prstGeom>
          <a:noFill/>
          <a:ln w="9525">
            <a:noFill/>
            <a:miter lim="800000"/>
            <a:headEnd/>
            <a:tailEnd/>
          </a:ln>
        </p:spPr>
      </p:pic>
      <p:pic>
        <p:nvPicPr>
          <p:cNvPr id="15365" name="Picture 4" descr="E:\实验室相机里的照片20170627\101NC1J1\DSC_6359.JPG"/>
          <p:cNvPicPr>
            <a:picLocks noChangeAspect="1" noChangeArrowheads="1"/>
          </p:cNvPicPr>
          <p:nvPr/>
        </p:nvPicPr>
        <p:blipFill>
          <a:blip r:embed="rId3"/>
          <a:srcRect/>
          <a:stretch>
            <a:fillRect/>
          </a:stretch>
        </p:blipFill>
        <p:spPr bwMode="auto">
          <a:xfrm>
            <a:off x="5429250" y="4286250"/>
            <a:ext cx="2643188"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71625" y="1714500"/>
            <a:ext cx="5634038" cy="457200"/>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zh-CN" altLang="en-US" sz="2400">
                <a:latin typeface="楷体" pitchFamily="49" charset="-122"/>
                <a:ea typeface="楷体" pitchFamily="49" charset="-122"/>
              </a:rPr>
              <a:t>组织支部党员拓展活动，增强凝聚力</a:t>
            </a:r>
          </a:p>
        </p:txBody>
      </p:sp>
      <p:sp>
        <p:nvSpPr>
          <p:cNvPr id="16387" name="TextBox 31"/>
          <p:cNvSpPr>
            <a:spLocks noChangeArrowheads="1"/>
          </p:cNvSpPr>
          <p:nvPr/>
        </p:nvSpPr>
        <p:spPr bwMode="auto">
          <a:xfrm>
            <a:off x="684213" y="765175"/>
            <a:ext cx="7488237" cy="830263"/>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八</a:t>
            </a:r>
            <a:r>
              <a:rPr lang="en-US" altLang="zh-CN" sz="2400">
                <a:solidFill>
                  <a:srgbClr val="FF0000"/>
                </a:solidFill>
                <a:latin typeface="黑体" pitchFamily="49" charset="-122"/>
                <a:ea typeface="黑体" pitchFamily="49" charset="-122"/>
              </a:rPr>
              <a:t>.</a:t>
            </a:r>
            <a:r>
              <a:rPr lang="zh-CN" altLang="en-US" sz="2400">
                <a:solidFill>
                  <a:srgbClr val="FF0000"/>
                </a:solidFill>
                <a:latin typeface="黑体" pitchFamily="49" charset="-122"/>
                <a:ea typeface="黑体" pitchFamily="49" charset="-122"/>
              </a:rPr>
              <a:t>支部组织党员走出去，参加拓展和体育活动</a:t>
            </a:r>
          </a:p>
          <a:p>
            <a:pPr eaLnBrk="1" hangingPunct="1"/>
            <a:endParaRPr lang="zh-CN" altLang="en-US" sz="2400">
              <a:solidFill>
                <a:srgbClr val="FF0000"/>
              </a:solidFill>
              <a:latin typeface="黑体" pitchFamily="49" charset="-122"/>
              <a:ea typeface="黑体" pitchFamily="49" charset="-122"/>
            </a:endParaRPr>
          </a:p>
        </p:txBody>
      </p:sp>
      <p:pic>
        <p:nvPicPr>
          <p:cNvPr id="16388" name="Picture 2" descr="E:\2017.03.24 镇江\2017.4.2工会党支部活动\DSC_6486.JPG"/>
          <p:cNvPicPr>
            <a:picLocks noChangeAspect="1" noChangeArrowheads="1"/>
          </p:cNvPicPr>
          <p:nvPr/>
        </p:nvPicPr>
        <p:blipFill>
          <a:blip r:embed="rId2" cstate="print"/>
          <a:srcRect/>
          <a:stretch>
            <a:fillRect/>
          </a:stretch>
        </p:blipFill>
        <p:spPr bwMode="auto">
          <a:xfrm>
            <a:off x="500063" y="2857500"/>
            <a:ext cx="3830637" cy="2571750"/>
          </a:xfrm>
          <a:prstGeom prst="rect">
            <a:avLst/>
          </a:prstGeom>
          <a:noFill/>
          <a:ln w="9525">
            <a:noFill/>
            <a:miter lim="800000"/>
            <a:headEnd/>
            <a:tailEnd/>
          </a:ln>
        </p:spPr>
      </p:pic>
      <p:pic>
        <p:nvPicPr>
          <p:cNvPr id="16389" name="Picture 5" descr="E:\羽毛球活动\mmexport1497789401585.jpg"/>
          <p:cNvPicPr>
            <a:picLocks noChangeAspect="1" noChangeArrowheads="1"/>
          </p:cNvPicPr>
          <p:nvPr/>
        </p:nvPicPr>
        <p:blipFill>
          <a:blip r:embed="rId3"/>
          <a:srcRect/>
          <a:stretch>
            <a:fillRect/>
          </a:stretch>
        </p:blipFill>
        <p:spPr bwMode="auto">
          <a:xfrm>
            <a:off x="4857750" y="2928938"/>
            <a:ext cx="3714750"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00113" y="1628775"/>
            <a:ext cx="7705725" cy="1016000"/>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zh-CN" altLang="en-US" sz="2400">
                <a:latin typeface="楷体" pitchFamily="49" charset="-122"/>
                <a:ea typeface="楷体" pitchFamily="49" charset="-122"/>
              </a:rPr>
              <a:t>坚持一线、一流、年青的标准</a:t>
            </a:r>
            <a:endParaRPr lang="en-US" altLang="zh-CN" sz="2400">
              <a:latin typeface="楷体" pitchFamily="49" charset="-122"/>
              <a:ea typeface="楷体" pitchFamily="49" charset="-122"/>
            </a:endParaRPr>
          </a:p>
          <a:p>
            <a:pPr eaLnBrk="1" hangingPunct="1">
              <a:spcBef>
                <a:spcPct val="50000"/>
              </a:spcBef>
              <a:buFont typeface="Wingdings" pitchFamily="2" charset="2"/>
              <a:buNone/>
            </a:pPr>
            <a:r>
              <a:rPr lang="zh-CN" altLang="en-US" sz="2400">
                <a:latin typeface="楷体" pitchFamily="49" charset="-122"/>
                <a:ea typeface="楷体" pitchFamily="49" charset="-122"/>
              </a:rPr>
              <a:t>今年上半年入党积极分子许鹏程参加党校学习</a:t>
            </a:r>
          </a:p>
        </p:txBody>
      </p:sp>
      <p:sp>
        <p:nvSpPr>
          <p:cNvPr id="17411" name="TextBox 31"/>
          <p:cNvSpPr>
            <a:spLocks noChangeArrowheads="1"/>
          </p:cNvSpPr>
          <p:nvPr/>
        </p:nvSpPr>
        <p:spPr bwMode="auto">
          <a:xfrm>
            <a:off x="684213" y="765175"/>
            <a:ext cx="7488237" cy="461963"/>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九</a:t>
            </a:r>
            <a:r>
              <a:rPr lang="en-US" altLang="zh-CN" sz="2400">
                <a:solidFill>
                  <a:srgbClr val="FF0000"/>
                </a:solidFill>
                <a:latin typeface="黑体" pitchFamily="49" charset="-122"/>
                <a:ea typeface="黑体" pitchFamily="49" charset="-122"/>
              </a:rPr>
              <a:t>. </a:t>
            </a:r>
            <a:r>
              <a:rPr lang="zh-CN" altLang="en-US" sz="2400">
                <a:solidFill>
                  <a:srgbClr val="FF0000"/>
                </a:solidFill>
                <a:latin typeface="黑体" pitchFamily="49" charset="-122"/>
                <a:ea typeface="黑体" pitchFamily="49" charset="-122"/>
              </a:rPr>
              <a:t>组织建设，党员发展工作有序推进</a:t>
            </a:r>
          </a:p>
        </p:txBody>
      </p:sp>
      <p:pic>
        <p:nvPicPr>
          <p:cNvPr id="17412" name="Picture 2" descr="C:\Users\XH\Downloads\mmexport1498521872660.jpg"/>
          <p:cNvPicPr>
            <a:picLocks noChangeAspect="1" noChangeArrowheads="1"/>
          </p:cNvPicPr>
          <p:nvPr/>
        </p:nvPicPr>
        <p:blipFill>
          <a:blip r:embed="rId2"/>
          <a:srcRect/>
          <a:stretch>
            <a:fillRect/>
          </a:stretch>
        </p:blipFill>
        <p:spPr bwMode="auto">
          <a:xfrm>
            <a:off x="4643438" y="2857500"/>
            <a:ext cx="3238500" cy="2428875"/>
          </a:xfrm>
          <a:prstGeom prst="rect">
            <a:avLst/>
          </a:prstGeom>
          <a:noFill/>
          <a:ln w="9525">
            <a:noFill/>
            <a:miter lim="800000"/>
            <a:headEnd/>
            <a:tailEnd/>
          </a:ln>
        </p:spPr>
      </p:pic>
      <p:pic>
        <p:nvPicPr>
          <p:cNvPr id="17413" name="Picture 4" descr="E:\实验室相机里的照片20170627\101NC1J1\DSC_6239.JPG"/>
          <p:cNvPicPr>
            <a:picLocks noChangeAspect="1" noChangeArrowheads="1"/>
          </p:cNvPicPr>
          <p:nvPr/>
        </p:nvPicPr>
        <p:blipFill>
          <a:blip r:embed="rId3"/>
          <a:srcRect/>
          <a:stretch>
            <a:fillRect/>
          </a:stretch>
        </p:blipFill>
        <p:spPr bwMode="auto">
          <a:xfrm>
            <a:off x="1071563" y="2928938"/>
            <a:ext cx="3298825"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5" name="Text Box 6"/>
          <p:cNvSpPr txBox="1">
            <a:spLocks noChangeArrowheads="1"/>
          </p:cNvSpPr>
          <p:nvPr/>
        </p:nvSpPr>
        <p:spPr bwMode="auto">
          <a:xfrm>
            <a:off x="357188" y="3071813"/>
            <a:ext cx="6215062" cy="1384300"/>
          </a:xfrm>
          <a:prstGeom prst="rect">
            <a:avLst/>
          </a:prstGeom>
          <a:noFill/>
          <a:ln w="9525" algn="ctr">
            <a:noFill/>
            <a:miter lim="800000"/>
            <a:headEnd/>
            <a:tailEnd/>
          </a:ln>
        </p:spPr>
        <p:txBody>
          <a:bodyPr>
            <a:spAutoFit/>
          </a:bodyPr>
          <a:lstStyle/>
          <a:p>
            <a:pPr>
              <a:spcBef>
                <a:spcPct val="50000"/>
              </a:spcBef>
            </a:pPr>
            <a:r>
              <a:rPr lang="en-US" altLang="zh-CN" sz="2800" b="1">
                <a:latin typeface="楷体" pitchFamily="49" charset="-122"/>
                <a:ea typeface="楷体" pitchFamily="49" charset="-122"/>
              </a:rPr>
              <a:t>4</a:t>
            </a:r>
            <a:r>
              <a:rPr lang="zh-CN" altLang="en-US" sz="2800" b="1">
                <a:latin typeface="楷体" pitchFamily="49" charset="-122"/>
                <a:ea typeface="楷体" pitchFamily="49" charset="-122"/>
              </a:rPr>
              <a:t>月</a:t>
            </a:r>
            <a:r>
              <a:rPr lang="en-US" altLang="zh-CN" sz="2800" b="1">
                <a:latin typeface="楷体" pitchFamily="49" charset="-122"/>
                <a:ea typeface="楷体" pitchFamily="49" charset="-122"/>
              </a:rPr>
              <a:t>16</a:t>
            </a:r>
            <a:r>
              <a:rPr lang="zh-CN" altLang="en-US" sz="2800" b="1">
                <a:latin typeface="楷体" pitchFamily="49" charset="-122"/>
                <a:ea typeface="楷体" pitchFamily="49" charset="-122"/>
              </a:rPr>
              <a:t>日，习近平：</a:t>
            </a:r>
            <a:r>
              <a:rPr lang="zh-CN" altLang="en-US" sz="2800" b="1">
                <a:solidFill>
                  <a:srgbClr val="FF0000"/>
                </a:solidFill>
                <a:latin typeface="楷体" pitchFamily="49" charset="-122"/>
                <a:ea typeface="楷体" pitchFamily="49" charset="-122"/>
              </a:rPr>
              <a:t>抓住“关键少数”， 抓实基层支部，保证广大党员以身作则发挥先锋模范作用</a:t>
            </a:r>
            <a:r>
              <a:rPr lang="zh-CN" altLang="en-US" sz="2400" b="1">
                <a:solidFill>
                  <a:schemeClr val="tx2"/>
                </a:solidFill>
                <a:latin typeface="楷体" pitchFamily="49" charset="-122"/>
                <a:ea typeface="楷体" pitchFamily="49" charset="-122"/>
              </a:rPr>
              <a:t>！</a:t>
            </a:r>
          </a:p>
        </p:txBody>
      </p:sp>
      <p:pic>
        <p:nvPicPr>
          <p:cNvPr id="18436" name="Picture 8" descr="05bf191d9270a7d_size477_w461_h265"/>
          <p:cNvPicPr>
            <a:picLocks noChangeAspect="1" noChangeArrowheads="1"/>
          </p:cNvPicPr>
          <p:nvPr/>
        </p:nvPicPr>
        <p:blipFill>
          <a:blip r:embed="rId3"/>
          <a:srcRect/>
          <a:stretch>
            <a:fillRect/>
          </a:stretch>
        </p:blipFill>
        <p:spPr bwMode="auto">
          <a:xfrm>
            <a:off x="3132138" y="1052513"/>
            <a:ext cx="3241675" cy="1863725"/>
          </a:xfrm>
          <a:prstGeom prst="rect">
            <a:avLst/>
          </a:prstGeom>
          <a:noFill/>
          <a:ln w="9525">
            <a:noFill/>
            <a:miter lim="800000"/>
            <a:headEnd/>
            <a:tailEnd/>
          </a:ln>
        </p:spPr>
      </p:pic>
      <p:sp>
        <p:nvSpPr>
          <p:cNvPr id="18437" name="TextBox 4"/>
          <p:cNvSpPr txBox="1">
            <a:spLocks noChangeArrowheads="1"/>
          </p:cNvSpPr>
          <p:nvPr/>
        </p:nvSpPr>
        <p:spPr bwMode="auto">
          <a:xfrm>
            <a:off x="4286250" y="4572000"/>
            <a:ext cx="2428875" cy="1016000"/>
          </a:xfrm>
          <a:prstGeom prst="rect">
            <a:avLst/>
          </a:prstGeom>
          <a:noFill/>
          <a:ln w="9525">
            <a:noFill/>
            <a:miter lim="800000"/>
            <a:headEnd/>
            <a:tailEnd/>
          </a:ln>
        </p:spPr>
        <p:txBody>
          <a:bodyPr>
            <a:spAutoFit/>
          </a:bodyPr>
          <a:lstStyle/>
          <a:p>
            <a:r>
              <a:rPr lang="zh-CN" altLang="en-US" sz="6000">
                <a:solidFill>
                  <a:srgbClr val="FF0000"/>
                </a:solidFill>
                <a:latin typeface="隶书" pitchFamily="49" charset="-122"/>
                <a:ea typeface="隶书" pitchFamily="49" charset="-122"/>
              </a:rPr>
              <a:t>谢谢</a:t>
            </a:r>
            <a:r>
              <a:rPr lang="en-US" altLang="zh-CN" sz="6000">
                <a:solidFill>
                  <a:srgbClr val="FF0000"/>
                </a:solidFill>
                <a:latin typeface="隶书" pitchFamily="49" charset="-122"/>
                <a:ea typeface="隶书" pitchFamily="49" charset="-122"/>
              </a:rPr>
              <a:t>!</a:t>
            </a:r>
            <a:endParaRPr lang="zh-CN" altLang="en-US" sz="6000">
              <a:solidFill>
                <a:srgbClr val="FF0000"/>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186606" y="3058"/>
          <a:ext cx="1166529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28625" y="1428750"/>
            <a:ext cx="8358188" cy="1016000"/>
          </a:xfrm>
          <a:prstGeom prst="rect">
            <a:avLst/>
          </a:prstGeom>
          <a:noFill/>
          <a:ln w="9525" algn="ctr">
            <a:noFill/>
            <a:miter lim="800000"/>
            <a:headEnd/>
            <a:tailEnd/>
          </a:ln>
        </p:spPr>
        <p:txBody>
          <a:bodyPr>
            <a:spAutoFit/>
          </a:bodyPr>
          <a:lstStyle/>
          <a:p>
            <a:pPr eaLnBrk="1" hangingPunct="1">
              <a:spcBef>
                <a:spcPct val="50000"/>
              </a:spcBef>
              <a:buFont typeface="Arial" charset="0"/>
              <a:buChar char="•"/>
            </a:pPr>
            <a:r>
              <a:rPr lang="zh-CN" altLang="en-US" sz="2400"/>
              <a:t>   召开专题组织生活会</a:t>
            </a:r>
            <a:r>
              <a:rPr lang="en-US" altLang="zh-CN" sz="2400"/>
              <a:t>,</a:t>
            </a:r>
            <a:r>
              <a:rPr lang="zh-CN" altLang="en-US" sz="2400"/>
              <a:t>传达和部署所党委</a:t>
            </a:r>
            <a:r>
              <a:rPr lang="en-US" altLang="zh-CN" sz="2400"/>
              <a:t>2017</a:t>
            </a:r>
            <a:r>
              <a:rPr lang="zh-CN" altLang="en-US" sz="2400"/>
              <a:t>年安排</a:t>
            </a:r>
            <a:endParaRPr lang="en-US" altLang="zh-CN" sz="2400"/>
          </a:p>
          <a:p>
            <a:pPr eaLnBrk="1" hangingPunct="1">
              <a:spcBef>
                <a:spcPct val="50000"/>
              </a:spcBef>
              <a:buFont typeface="Arial" charset="0"/>
              <a:buChar char="•"/>
            </a:pPr>
            <a:r>
              <a:rPr lang="zh-CN" altLang="en-US" sz="2400"/>
              <a:t>   学习党的十八届六中全会会议精神以及习总书记系列讲话</a:t>
            </a:r>
            <a:endParaRPr lang="en-US" altLang="zh-CN" sz="2400"/>
          </a:p>
        </p:txBody>
      </p:sp>
      <p:sp>
        <p:nvSpPr>
          <p:cNvPr id="4099" name="TextBox 31"/>
          <p:cNvSpPr>
            <a:spLocks noChangeArrowheads="1"/>
          </p:cNvSpPr>
          <p:nvPr/>
        </p:nvSpPr>
        <p:spPr bwMode="auto">
          <a:xfrm>
            <a:off x="684213" y="765175"/>
            <a:ext cx="6983412" cy="457200"/>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一</a:t>
            </a:r>
            <a:r>
              <a:rPr lang="en-US" altLang="zh-CN" sz="2400">
                <a:solidFill>
                  <a:srgbClr val="FF0000"/>
                </a:solidFill>
                <a:latin typeface="黑体" pitchFamily="49" charset="-122"/>
                <a:ea typeface="黑体" pitchFamily="49" charset="-122"/>
              </a:rPr>
              <a:t>.</a:t>
            </a:r>
            <a:r>
              <a:rPr lang="zh-CN" altLang="zh-CN" sz="2400">
                <a:solidFill>
                  <a:srgbClr val="FF0000"/>
                </a:solidFill>
                <a:latin typeface="黑体" pitchFamily="49" charset="-122"/>
                <a:ea typeface="黑体" pitchFamily="49" charset="-122"/>
              </a:rPr>
              <a:t>开展</a:t>
            </a:r>
            <a:r>
              <a:rPr lang="en-US" altLang="zh-CN" sz="2400">
                <a:solidFill>
                  <a:srgbClr val="FF0000"/>
                </a:solidFill>
                <a:latin typeface="黑体" pitchFamily="49" charset="-122"/>
                <a:ea typeface="黑体" pitchFamily="49" charset="-122"/>
              </a:rPr>
              <a:t>“</a:t>
            </a:r>
            <a:r>
              <a:rPr lang="zh-CN" altLang="en-US" sz="2400">
                <a:solidFill>
                  <a:srgbClr val="FF0000"/>
                </a:solidFill>
                <a:latin typeface="黑体" pitchFamily="49" charset="-122"/>
                <a:ea typeface="黑体" pitchFamily="49" charset="-122"/>
              </a:rPr>
              <a:t>两学一做”</a:t>
            </a:r>
            <a:r>
              <a:rPr lang="zh-CN" altLang="zh-CN" sz="2400">
                <a:solidFill>
                  <a:srgbClr val="FF0000"/>
                </a:solidFill>
                <a:latin typeface="黑体" pitchFamily="49" charset="-122"/>
                <a:ea typeface="黑体" pitchFamily="49" charset="-122"/>
              </a:rPr>
              <a:t>专题学习</a:t>
            </a:r>
            <a:endParaRPr lang="zh-CN" altLang="en-US" sz="2400">
              <a:solidFill>
                <a:srgbClr val="FF0000"/>
              </a:solidFill>
              <a:latin typeface="黑体" pitchFamily="49" charset="-122"/>
              <a:ea typeface="黑体" pitchFamily="49" charset="-122"/>
            </a:endParaRPr>
          </a:p>
        </p:txBody>
      </p:sp>
      <p:pic>
        <p:nvPicPr>
          <p:cNvPr id="4100" name="Picture 4"/>
          <p:cNvPicPr>
            <a:picLocks noChangeAspect="1" noChangeArrowheads="1"/>
          </p:cNvPicPr>
          <p:nvPr/>
        </p:nvPicPr>
        <p:blipFill>
          <a:blip r:embed="rId2"/>
          <a:srcRect/>
          <a:stretch>
            <a:fillRect/>
          </a:stretch>
        </p:blipFill>
        <p:spPr bwMode="auto">
          <a:xfrm>
            <a:off x="4714875" y="3571875"/>
            <a:ext cx="4065588" cy="2286000"/>
          </a:xfrm>
          <a:prstGeom prst="rect">
            <a:avLst/>
          </a:prstGeom>
          <a:noFill/>
          <a:ln w="9525" algn="ctr">
            <a:noFill/>
            <a:miter lim="800000"/>
            <a:headEnd/>
            <a:tailEnd/>
          </a:ln>
        </p:spPr>
      </p:pic>
      <p:pic>
        <p:nvPicPr>
          <p:cNvPr id="4101" name="Picture 5"/>
          <p:cNvPicPr>
            <a:picLocks noChangeAspect="1" noChangeArrowheads="1"/>
          </p:cNvPicPr>
          <p:nvPr/>
        </p:nvPicPr>
        <p:blipFill>
          <a:blip r:embed="rId3"/>
          <a:srcRect/>
          <a:stretch>
            <a:fillRect/>
          </a:stretch>
        </p:blipFill>
        <p:spPr bwMode="auto">
          <a:xfrm>
            <a:off x="428625" y="3429000"/>
            <a:ext cx="3940175" cy="22145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285875" y="2143125"/>
            <a:ext cx="5597525" cy="584200"/>
          </a:xfrm>
          <a:prstGeom prst="rect">
            <a:avLst/>
          </a:prstGeom>
          <a:noFill/>
          <a:ln w="9525" algn="ctr">
            <a:noFill/>
            <a:miter lim="800000"/>
            <a:headEnd/>
            <a:tailEnd/>
          </a:ln>
        </p:spPr>
        <p:txBody>
          <a:bodyPr>
            <a:spAutoFit/>
          </a:bodyPr>
          <a:lstStyle/>
          <a:p>
            <a:pPr eaLnBrk="1" hangingPunct="1">
              <a:spcBef>
                <a:spcPct val="50000"/>
              </a:spcBef>
            </a:pPr>
            <a:r>
              <a:rPr lang="zh-CN" altLang="en-US" sz="3200">
                <a:latin typeface="楷体" pitchFamily="49" charset="-122"/>
                <a:ea typeface="楷体" pitchFamily="49" charset="-122"/>
              </a:rPr>
              <a:t>结合学习内容，</a:t>
            </a:r>
            <a:r>
              <a:rPr lang="zh-CN" altLang="zh-CN" sz="3200">
                <a:latin typeface="楷体" pitchFamily="49" charset="-122"/>
                <a:ea typeface="楷体" pitchFamily="49" charset="-122"/>
              </a:rPr>
              <a:t>交流了体会</a:t>
            </a:r>
            <a:endParaRPr lang="zh-CN" altLang="en-US" sz="3200">
              <a:latin typeface="楷体" pitchFamily="49" charset="-122"/>
              <a:ea typeface="楷体" pitchFamily="49" charset="-122"/>
            </a:endParaRPr>
          </a:p>
        </p:txBody>
      </p:sp>
      <p:sp>
        <p:nvSpPr>
          <p:cNvPr id="5123" name="TextBox 31"/>
          <p:cNvSpPr>
            <a:spLocks noChangeArrowheads="1"/>
          </p:cNvSpPr>
          <p:nvPr/>
        </p:nvSpPr>
        <p:spPr bwMode="auto">
          <a:xfrm>
            <a:off x="684213" y="765175"/>
            <a:ext cx="6983412" cy="457200"/>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一</a:t>
            </a:r>
            <a:r>
              <a:rPr lang="en-US" altLang="zh-CN" sz="2400">
                <a:solidFill>
                  <a:srgbClr val="FF0000"/>
                </a:solidFill>
                <a:latin typeface="黑体" pitchFamily="49" charset="-122"/>
                <a:ea typeface="黑体" pitchFamily="49" charset="-122"/>
              </a:rPr>
              <a:t>.</a:t>
            </a:r>
            <a:r>
              <a:rPr lang="zh-CN" altLang="zh-CN" sz="2400">
                <a:solidFill>
                  <a:srgbClr val="FF0000"/>
                </a:solidFill>
                <a:latin typeface="黑体" pitchFamily="49" charset="-122"/>
                <a:ea typeface="黑体" pitchFamily="49" charset="-122"/>
              </a:rPr>
              <a:t>开展</a:t>
            </a:r>
            <a:r>
              <a:rPr lang="en-US" altLang="zh-CN" sz="2400">
                <a:solidFill>
                  <a:srgbClr val="FF0000"/>
                </a:solidFill>
                <a:latin typeface="黑体" pitchFamily="49" charset="-122"/>
                <a:ea typeface="黑体" pitchFamily="49" charset="-122"/>
              </a:rPr>
              <a:t>“</a:t>
            </a:r>
            <a:r>
              <a:rPr lang="zh-CN" altLang="en-US" sz="2400">
                <a:solidFill>
                  <a:srgbClr val="FF0000"/>
                </a:solidFill>
                <a:latin typeface="黑体" pitchFamily="49" charset="-122"/>
                <a:ea typeface="黑体" pitchFamily="49" charset="-122"/>
              </a:rPr>
              <a:t>两学一做</a:t>
            </a:r>
            <a:r>
              <a:rPr lang="en-US" altLang="zh-CN" sz="2400">
                <a:solidFill>
                  <a:srgbClr val="FF0000"/>
                </a:solidFill>
                <a:latin typeface="黑体" pitchFamily="49" charset="-122"/>
                <a:ea typeface="黑体" pitchFamily="49" charset="-122"/>
              </a:rPr>
              <a:t>”</a:t>
            </a:r>
            <a:r>
              <a:rPr lang="zh-CN" altLang="zh-CN" sz="2400">
                <a:solidFill>
                  <a:srgbClr val="FF0000"/>
                </a:solidFill>
                <a:latin typeface="黑体" pitchFamily="49" charset="-122"/>
                <a:ea typeface="黑体" pitchFamily="49" charset="-122"/>
              </a:rPr>
              <a:t>专题学习</a:t>
            </a:r>
            <a:endParaRPr lang="zh-CN" altLang="en-US" sz="2400">
              <a:solidFill>
                <a:srgbClr val="FF0000"/>
              </a:solidFill>
              <a:latin typeface="黑体" pitchFamily="49" charset="-122"/>
              <a:ea typeface="黑体" pitchFamily="49" charset="-122"/>
            </a:endParaRPr>
          </a:p>
        </p:txBody>
      </p:sp>
      <p:pic>
        <p:nvPicPr>
          <p:cNvPr id="5124" name="Picture 5" descr="E:\select\select\DSC_6379.JPG"/>
          <p:cNvPicPr>
            <a:picLocks noChangeAspect="1" noChangeArrowheads="1"/>
          </p:cNvPicPr>
          <p:nvPr/>
        </p:nvPicPr>
        <p:blipFill>
          <a:blip r:embed="rId2"/>
          <a:srcRect/>
          <a:stretch>
            <a:fillRect/>
          </a:stretch>
        </p:blipFill>
        <p:spPr bwMode="auto">
          <a:xfrm>
            <a:off x="714375" y="3357563"/>
            <a:ext cx="3668713" cy="2462212"/>
          </a:xfrm>
          <a:prstGeom prst="rect">
            <a:avLst/>
          </a:prstGeom>
          <a:noFill/>
          <a:ln w="9525">
            <a:noFill/>
            <a:miter lim="800000"/>
            <a:headEnd/>
            <a:tailEnd/>
          </a:ln>
        </p:spPr>
      </p:pic>
      <p:pic>
        <p:nvPicPr>
          <p:cNvPr id="5125" name="Picture 6" descr="E:\select\select\DSC_6444.JPG"/>
          <p:cNvPicPr>
            <a:picLocks noChangeAspect="1" noChangeArrowheads="1"/>
          </p:cNvPicPr>
          <p:nvPr/>
        </p:nvPicPr>
        <p:blipFill>
          <a:blip r:embed="rId3"/>
          <a:srcRect/>
          <a:stretch>
            <a:fillRect/>
          </a:stretch>
        </p:blipFill>
        <p:spPr bwMode="auto">
          <a:xfrm>
            <a:off x="4786313" y="3429000"/>
            <a:ext cx="3617912"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1"/>
          <p:cNvSpPr>
            <a:spLocks noChangeArrowheads="1"/>
          </p:cNvSpPr>
          <p:nvPr/>
        </p:nvSpPr>
        <p:spPr bwMode="auto">
          <a:xfrm>
            <a:off x="684213" y="765175"/>
            <a:ext cx="6983412" cy="457200"/>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一</a:t>
            </a:r>
            <a:r>
              <a:rPr lang="en-US" altLang="zh-CN" sz="2400">
                <a:solidFill>
                  <a:srgbClr val="FF0000"/>
                </a:solidFill>
                <a:latin typeface="黑体" pitchFamily="49" charset="-122"/>
                <a:ea typeface="黑体" pitchFamily="49" charset="-122"/>
              </a:rPr>
              <a:t>.</a:t>
            </a:r>
            <a:r>
              <a:rPr lang="zh-CN" altLang="zh-CN" sz="2400">
                <a:solidFill>
                  <a:srgbClr val="FF0000"/>
                </a:solidFill>
                <a:latin typeface="黑体" pitchFamily="49" charset="-122"/>
                <a:ea typeface="黑体" pitchFamily="49" charset="-122"/>
              </a:rPr>
              <a:t>开展</a:t>
            </a:r>
            <a:r>
              <a:rPr lang="en-US" altLang="zh-CN" sz="2400">
                <a:solidFill>
                  <a:srgbClr val="FF0000"/>
                </a:solidFill>
                <a:latin typeface="黑体" pitchFamily="49" charset="-122"/>
                <a:ea typeface="黑体" pitchFamily="49" charset="-122"/>
              </a:rPr>
              <a:t>“</a:t>
            </a:r>
            <a:r>
              <a:rPr lang="zh-CN" altLang="en-US" sz="2400">
                <a:solidFill>
                  <a:srgbClr val="FF0000"/>
                </a:solidFill>
                <a:latin typeface="黑体" pitchFamily="49" charset="-122"/>
                <a:ea typeface="黑体" pitchFamily="49" charset="-122"/>
              </a:rPr>
              <a:t>两学一做</a:t>
            </a:r>
            <a:r>
              <a:rPr lang="en-US" altLang="zh-CN" sz="2400">
                <a:solidFill>
                  <a:srgbClr val="FF0000"/>
                </a:solidFill>
                <a:latin typeface="黑体" pitchFamily="49" charset="-122"/>
                <a:ea typeface="黑体" pitchFamily="49" charset="-122"/>
              </a:rPr>
              <a:t>”</a:t>
            </a:r>
            <a:r>
              <a:rPr lang="zh-CN" altLang="zh-CN" sz="2400">
                <a:solidFill>
                  <a:srgbClr val="FF0000"/>
                </a:solidFill>
                <a:latin typeface="黑体" pitchFamily="49" charset="-122"/>
                <a:ea typeface="黑体" pitchFamily="49" charset="-122"/>
              </a:rPr>
              <a:t>专题学习</a:t>
            </a:r>
            <a:endParaRPr lang="zh-CN" altLang="en-US" sz="2400">
              <a:solidFill>
                <a:srgbClr val="FF0000"/>
              </a:solidFill>
              <a:latin typeface="黑体" pitchFamily="49" charset="-122"/>
              <a:ea typeface="黑体" pitchFamily="49" charset="-122"/>
            </a:endParaRPr>
          </a:p>
        </p:txBody>
      </p:sp>
      <p:sp>
        <p:nvSpPr>
          <p:cNvPr id="6147" name="Rectangle 8"/>
          <p:cNvSpPr>
            <a:spLocks noChangeArrowheads="1"/>
          </p:cNvSpPr>
          <p:nvPr/>
        </p:nvSpPr>
        <p:spPr bwMode="auto">
          <a:xfrm>
            <a:off x="285750" y="1857375"/>
            <a:ext cx="8858250" cy="523875"/>
          </a:xfrm>
          <a:prstGeom prst="rect">
            <a:avLst/>
          </a:prstGeom>
          <a:noFill/>
          <a:ln w="9525" algn="ctr">
            <a:noFill/>
            <a:miter lim="800000"/>
            <a:headEnd/>
            <a:tailEnd/>
          </a:ln>
        </p:spPr>
        <p:txBody>
          <a:bodyPr>
            <a:spAutoFit/>
          </a:bodyPr>
          <a:lstStyle/>
          <a:p>
            <a:r>
              <a:rPr lang="zh-CN" altLang="en-US" sz="2800">
                <a:latin typeface="楷体" pitchFamily="49" charset="-122"/>
                <a:ea typeface="楷体" pitchFamily="49" charset="-122"/>
              </a:rPr>
              <a:t>“党外人士看党建”为主题活动，增强自信心和凝聚力</a:t>
            </a:r>
          </a:p>
        </p:txBody>
      </p:sp>
      <p:sp>
        <p:nvSpPr>
          <p:cNvPr id="6148" name="TextBox 3"/>
          <p:cNvSpPr txBox="1">
            <a:spLocks noChangeArrowheads="1"/>
          </p:cNvSpPr>
          <p:nvPr/>
        </p:nvSpPr>
        <p:spPr bwMode="auto">
          <a:xfrm>
            <a:off x="642938" y="3357563"/>
            <a:ext cx="3714750" cy="2246312"/>
          </a:xfrm>
          <a:prstGeom prst="rect">
            <a:avLst/>
          </a:prstGeom>
          <a:noFill/>
          <a:ln w="9525">
            <a:noFill/>
            <a:miter lim="800000"/>
            <a:headEnd/>
            <a:tailEnd/>
          </a:ln>
        </p:spPr>
        <p:txBody>
          <a:bodyPr>
            <a:spAutoFit/>
          </a:bodyPr>
          <a:lstStyle/>
          <a:p>
            <a:r>
              <a:rPr lang="zh-CN" altLang="en-US" sz="2800">
                <a:latin typeface="楷体" pitchFamily="49" charset="-122"/>
                <a:ea typeface="楷体" pitchFamily="49" charset="-122"/>
              </a:rPr>
              <a:t>邀请上海市致公党科技系统委员会秘书长曹慧敏给大家人介绍人大工作和对党建工作的一些思考</a:t>
            </a:r>
          </a:p>
        </p:txBody>
      </p:sp>
      <p:pic>
        <p:nvPicPr>
          <p:cNvPr id="6149" name="Picture 5" descr="E:\select\select\DSC_6397.JPG"/>
          <p:cNvPicPr>
            <a:picLocks noChangeAspect="1" noChangeArrowheads="1"/>
          </p:cNvPicPr>
          <p:nvPr/>
        </p:nvPicPr>
        <p:blipFill>
          <a:blip r:embed="rId2"/>
          <a:srcRect/>
          <a:stretch>
            <a:fillRect/>
          </a:stretch>
        </p:blipFill>
        <p:spPr bwMode="auto">
          <a:xfrm>
            <a:off x="4714875" y="3000375"/>
            <a:ext cx="3562350"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42938" y="1357313"/>
            <a:ext cx="8101012" cy="4708525"/>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zh-CN" altLang="en-US" sz="2400">
                <a:latin typeface="楷体" pitchFamily="49" charset="-122"/>
                <a:ea typeface="楷体" pitchFamily="49" charset="-122"/>
              </a:rPr>
              <a:t>主题实践活动：</a:t>
            </a:r>
            <a:endParaRPr lang="en-US" altLang="zh-CN" sz="2400">
              <a:latin typeface="楷体" pitchFamily="49" charset="-122"/>
              <a:ea typeface="楷体" pitchFamily="49" charset="-122"/>
            </a:endParaRPr>
          </a:p>
          <a:p>
            <a:pPr eaLnBrk="1" hangingPunct="1">
              <a:spcBef>
                <a:spcPct val="50000"/>
              </a:spcBef>
              <a:buFont typeface="Wingdings" pitchFamily="2" charset="2"/>
              <a:buNone/>
            </a:pPr>
            <a:r>
              <a:rPr lang="zh-CN" altLang="en-US" sz="2400">
                <a:latin typeface="楷体" pitchFamily="49" charset="-122"/>
                <a:ea typeface="楷体" pitchFamily="49" charset="-122"/>
              </a:rPr>
              <a:t>一室支部在结合开展两学一做学习教育，按照所党委的要求，加强党支部建设、建设党员骨干队伍，强化服务载体，构建长效机制</a:t>
            </a:r>
            <a:endParaRPr lang="en-US" altLang="zh-CN" sz="2400">
              <a:latin typeface="楷体" pitchFamily="49" charset="-122"/>
              <a:ea typeface="楷体" pitchFamily="49" charset="-122"/>
            </a:endParaRPr>
          </a:p>
          <a:p>
            <a:pPr eaLnBrk="1" hangingPunct="1">
              <a:spcBef>
                <a:spcPct val="50000"/>
              </a:spcBef>
              <a:buFont typeface="Wingdings" pitchFamily="2" charset="2"/>
              <a:buNone/>
            </a:pPr>
            <a:r>
              <a:rPr lang="zh-CN" altLang="en-US" sz="2400">
                <a:latin typeface="楷体" pitchFamily="49" charset="-122"/>
                <a:ea typeface="楷体" pitchFamily="49" charset="-122"/>
              </a:rPr>
              <a:t>在工作中不断增强党员骨干队伍：已经形成以实验室副主任程建功研究员、青年千人陶虎为主的一批强有力的骨干党员队伍，在实验室评估等重大管理、科研工作中发挥重要作用；</a:t>
            </a:r>
            <a:endParaRPr lang="en-US" altLang="zh-CN" sz="2400">
              <a:latin typeface="楷体" pitchFamily="49" charset="-122"/>
              <a:ea typeface="楷体" pitchFamily="49" charset="-122"/>
            </a:endParaRPr>
          </a:p>
          <a:p>
            <a:pPr eaLnBrk="1" hangingPunct="1">
              <a:spcBef>
                <a:spcPct val="50000"/>
              </a:spcBef>
              <a:buFont typeface="Wingdings" pitchFamily="2" charset="2"/>
              <a:buNone/>
            </a:pPr>
            <a:r>
              <a:rPr lang="zh-CN" altLang="en-US" sz="2400">
                <a:latin typeface="楷体" pitchFamily="49" charset="-122"/>
                <a:ea typeface="楷体" pitchFamily="49" charset="-122"/>
              </a:rPr>
              <a:t>支部委员结构年青有活力，分工明确，多是有着多年的党务工作经验</a:t>
            </a:r>
            <a:r>
              <a:rPr lang="en-US" altLang="zh-CN" sz="2400">
                <a:latin typeface="楷体" pitchFamily="49" charset="-122"/>
                <a:ea typeface="楷体" pitchFamily="49" charset="-122"/>
              </a:rPr>
              <a:t>,</a:t>
            </a:r>
            <a:r>
              <a:rPr lang="zh-CN" altLang="en-US" sz="2400">
                <a:latin typeface="楷体" pitchFamily="49" charset="-122"/>
                <a:ea typeface="楷体" pitchFamily="49" charset="-122"/>
              </a:rPr>
              <a:t>为支部的思想建设、制度建设、文化建设和组织建设提供了保障有力</a:t>
            </a:r>
          </a:p>
        </p:txBody>
      </p:sp>
      <p:sp>
        <p:nvSpPr>
          <p:cNvPr id="7171" name="TextBox 31"/>
          <p:cNvSpPr>
            <a:spLocks noChangeArrowheads="1"/>
          </p:cNvSpPr>
          <p:nvPr/>
        </p:nvSpPr>
        <p:spPr bwMode="auto">
          <a:xfrm>
            <a:off x="684213" y="765175"/>
            <a:ext cx="7488237" cy="822325"/>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二</a:t>
            </a:r>
            <a:r>
              <a:rPr lang="en-US" altLang="zh-CN" sz="2400">
                <a:solidFill>
                  <a:srgbClr val="FF0000"/>
                </a:solidFill>
                <a:latin typeface="黑体" pitchFamily="49" charset="-122"/>
                <a:ea typeface="黑体" pitchFamily="49" charset="-122"/>
              </a:rPr>
              <a:t>. </a:t>
            </a:r>
            <a:r>
              <a:rPr lang="zh-CN" altLang="en-US" sz="2400">
                <a:solidFill>
                  <a:srgbClr val="FF0000"/>
                </a:solidFill>
                <a:latin typeface="黑体" pitchFamily="49" charset="-122"/>
                <a:ea typeface="黑体" pitchFamily="49" charset="-122"/>
              </a:rPr>
              <a:t>党员在国家重点实验室评估工作准备的模范作用</a:t>
            </a:r>
          </a:p>
          <a:p>
            <a:pPr eaLnBrk="1" hangingPunct="1"/>
            <a:endParaRPr lang="zh-CN" altLang="en-US" sz="240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71500" y="1571625"/>
            <a:ext cx="7962900" cy="830263"/>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zh-CN" altLang="en-US" sz="2400">
                <a:latin typeface="楷体" pitchFamily="49" charset="-122"/>
                <a:ea typeface="楷体" pitchFamily="49" charset="-122"/>
              </a:rPr>
              <a:t>为迎接今年我室最重要的国家重点实验室评估工作发挥重要作用</a:t>
            </a:r>
          </a:p>
        </p:txBody>
      </p:sp>
      <p:sp>
        <p:nvSpPr>
          <p:cNvPr id="8195" name="TextBox 31"/>
          <p:cNvSpPr>
            <a:spLocks noChangeArrowheads="1"/>
          </p:cNvSpPr>
          <p:nvPr/>
        </p:nvSpPr>
        <p:spPr bwMode="auto">
          <a:xfrm>
            <a:off x="684213" y="765175"/>
            <a:ext cx="7488237" cy="822325"/>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二</a:t>
            </a:r>
            <a:r>
              <a:rPr lang="en-US" altLang="zh-CN" sz="2400">
                <a:solidFill>
                  <a:srgbClr val="FF0000"/>
                </a:solidFill>
                <a:latin typeface="黑体" pitchFamily="49" charset="-122"/>
                <a:ea typeface="黑体" pitchFamily="49" charset="-122"/>
              </a:rPr>
              <a:t>. </a:t>
            </a:r>
            <a:r>
              <a:rPr lang="zh-CN" altLang="en-US" sz="2400">
                <a:solidFill>
                  <a:srgbClr val="FF0000"/>
                </a:solidFill>
                <a:latin typeface="黑体" pitchFamily="49" charset="-122"/>
                <a:ea typeface="黑体" pitchFamily="49" charset="-122"/>
              </a:rPr>
              <a:t>党员在国家重点实验室评估工作准备的模范作用</a:t>
            </a:r>
          </a:p>
          <a:p>
            <a:pPr eaLnBrk="1" hangingPunct="1"/>
            <a:endParaRPr lang="zh-CN" altLang="en-US" sz="2400">
              <a:solidFill>
                <a:srgbClr val="FF0000"/>
              </a:solidFill>
              <a:latin typeface="黑体" pitchFamily="49" charset="-122"/>
              <a:ea typeface="黑体" pitchFamily="49" charset="-122"/>
            </a:endParaRPr>
          </a:p>
        </p:txBody>
      </p:sp>
      <p:pic>
        <p:nvPicPr>
          <p:cNvPr id="8196" name="Picture 2" descr="E:\实验室相机里的照片20170627\101NC1J1\DSC_6326.JPG"/>
          <p:cNvPicPr>
            <a:picLocks noChangeAspect="1" noChangeArrowheads="1"/>
          </p:cNvPicPr>
          <p:nvPr/>
        </p:nvPicPr>
        <p:blipFill>
          <a:blip r:embed="rId2"/>
          <a:srcRect/>
          <a:stretch>
            <a:fillRect/>
          </a:stretch>
        </p:blipFill>
        <p:spPr bwMode="auto">
          <a:xfrm>
            <a:off x="928688" y="3214688"/>
            <a:ext cx="3984625" cy="2674937"/>
          </a:xfrm>
          <a:prstGeom prst="rect">
            <a:avLst/>
          </a:prstGeom>
          <a:noFill/>
          <a:ln w="9525">
            <a:noFill/>
            <a:miter lim="800000"/>
            <a:headEnd/>
            <a:tailEnd/>
          </a:ln>
        </p:spPr>
      </p:pic>
      <p:sp>
        <p:nvSpPr>
          <p:cNvPr id="8197" name="TextBox 4"/>
          <p:cNvSpPr txBox="1">
            <a:spLocks noChangeArrowheads="1"/>
          </p:cNvSpPr>
          <p:nvPr/>
        </p:nvSpPr>
        <p:spPr bwMode="auto">
          <a:xfrm>
            <a:off x="5357813" y="2357438"/>
            <a:ext cx="3286125" cy="3416300"/>
          </a:xfrm>
          <a:prstGeom prst="rect">
            <a:avLst/>
          </a:prstGeom>
          <a:noFill/>
          <a:ln w="9525">
            <a:noFill/>
            <a:miter lim="800000"/>
            <a:headEnd/>
            <a:tailEnd/>
          </a:ln>
        </p:spPr>
        <p:txBody>
          <a:bodyPr>
            <a:spAutoFit/>
          </a:bodyPr>
          <a:lstStyle/>
          <a:p>
            <a:r>
              <a:rPr lang="zh-CN" altLang="en-US" sz="2400"/>
              <a:t>我们的骨干党员程建功、夏晓媛、陶虎为实验室殚精竭虑地工作，在评估准备的期间，和主任并肩作战</a:t>
            </a:r>
            <a:r>
              <a:rPr lang="en-US" altLang="zh-CN" sz="2400"/>
              <a:t>,</a:t>
            </a:r>
            <a:r>
              <a:rPr lang="zh-CN" altLang="en-US" sz="2400"/>
              <a:t> 几乎没有休息日，工作需要时常通宵达旦</a:t>
            </a:r>
            <a:r>
              <a:rPr lang="en-US" altLang="zh-CN" sz="2400"/>
              <a:t>,</a:t>
            </a:r>
            <a:r>
              <a:rPr lang="zh-CN" altLang="en-US" sz="2400"/>
              <a:t> 凸现了党员的先锋模范和中流砥柱的作用</a:t>
            </a:r>
            <a:endParaRPr lang="en-US" altLang="zh-CN"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438275" y="1357313"/>
            <a:ext cx="7705725" cy="2124075"/>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pPr>
            <a:r>
              <a:rPr lang="zh-CN" altLang="en-US" sz="2400">
                <a:latin typeface="楷体" pitchFamily="49" charset="-122"/>
                <a:ea typeface="楷体" pitchFamily="49" charset="-122"/>
              </a:rPr>
              <a:t>陶虎教导学生</a:t>
            </a:r>
            <a:r>
              <a:rPr lang="en-US" altLang="zh-CN" sz="2400">
                <a:latin typeface="楷体" pitchFamily="49" charset="-122"/>
                <a:ea typeface="楷体" pitchFamily="49" charset="-122"/>
              </a:rPr>
              <a:t>:</a:t>
            </a:r>
          </a:p>
          <a:p>
            <a:pPr eaLnBrk="1" hangingPunct="1">
              <a:spcBef>
                <a:spcPct val="50000"/>
              </a:spcBef>
              <a:buFont typeface="Wingdings" pitchFamily="2" charset="2"/>
              <a:buNone/>
            </a:pPr>
            <a:r>
              <a:rPr lang="zh-CN" altLang="en-US" sz="2400">
                <a:latin typeface="楷体" pitchFamily="49" charset="-122"/>
                <a:ea typeface="楷体" pitchFamily="49" charset="-122"/>
              </a:rPr>
              <a:t>成功</a:t>
            </a:r>
            <a:r>
              <a:rPr lang="en-US" altLang="zh-CN" sz="2400">
                <a:latin typeface="楷体" pitchFamily="49" charset="-122"/>
                <a:ea typeface="楷体" pitchFamily="49" charset="-122"/>
              </a:rPr>
              <a:t>=</a:t>
            </a:r>
            <a:r>
              <a:rPr lang="zh-CN" altLang="en-US" sz="2400">
                <a:latin typeface="楷体" pitchFamily="49" charset="-122"/>
                <a:ea typeface="楷体" pitchFamily="49" charset="-122"/>
              </a:rPr>
              <a:t> </a:t>
            </a:r>
            <a:r>
              <a:rPr lang="en-US" altLang="zh-CN" sz="2400">
                <a:latin typeface="楷体" pitchFamily="49" charset="-122"/>
                <a:ea typeface="楷体" pitchFamily="49" charset="-122"/>
              </a:rPr>
              <a:t>1%</a:t>
            </a:r>
            <a:r>
              <a:rPr lang="zh-CN" altLang="en-US" sz="2400">
                <a:latin typeface="楷体" pitchFamily="49" charset="-122"/>
                <a:ea typeface="楷体" pitchFamily="49" charset="-122"/>
              </a:rPr>
              <a:t>的天赋  </a:t>
            </a:r>
            <a:r>
              <a:rPr lang="en-US" altLang="zh-CN" sz="2400">
                <a:latin typeface="楷体" pitchFamily="49" charset="-122"/>
                <a:ea typeface="楷体" pitchFamily="49" charset="-122"/>
              </a:rPr>
              <a:t>+</a:t>
            </a:r>
            <a:r>
              <a:rPr lang="zh-CN" altLang="en-US" sz="2400">
                <a:latin typeface="楷体" pitchFamily="49" charset="-122"/>
                <a:ea typeface="楷体" pitchFamily="49" charset="-122"/>
              </a:rPr>
              <a:t>  </a:t>
            </a:r>
            <a:r>
              <a:rPr lang="en-US" altLang="zh-CN" sz="2400">
                <a:latin typeface="楷体" pitchFamily="49" charset="-122"/>
                <a:ea typeface="楷体" pitchFamily="49" charset="-122"/>
              </a:rPr>
              <a:t>99%</a:t>
            </a:r>
            <a:r>
              <a:rPr lang="zh-CN" altLang="en-US" sz="2400">
                <a:latin typeface="楷体" pitchFamily="49" charset="-122"/>
                <a:ea typeface="楷体" pitchFamily="49" charset="-122"/>
              </a:rPr>
              <a:t>不玩手机</a:t>
            </a:r>
            <a:endParaRPr lang="en-US" altLang="zh-CN" sz="2400">
              <a:latin typeface="楷体" pitchFamily="49" charset="-122"/>
              <a:ea typeface="楷体" pitchFamily="49" charset="-122"/>
            </a:endParaRPr>
          </a:p>
          <a:p>
            <a:pPr eaLnBrk="1" hangingPunct="1">
              <a:spcBef>
                <a:spcPct val="50000"/>
              </a:spcBef>
              <a:buFont typeface="Wingdings" pitchFamily="2" charset="2"/>
              <a:buNone/>
            </a:pPr>
            <a:r>
              <a:rPr lang="zh-CN" altLang="en-US" sz="2400">
                <a:latin typeface="楷体" pitchFamily="49" charset="-122"/>
                <a:ea typeface="楷体" pitchFamily="49" charset="-122"/>
              </a:rPr>
              <a:t>生命不息</a:t>
            </a:r>
            <a:r>
              <a:rPr lang="en-US" altLang="zh-CN" sz="2400">
                <a:latin typeface="楷体" pitchFamily="49" charset="-122"/>
                <a:ea typeface="楷体" pitchFamily="49" charset="-122"/>
              </a:rPr>
              <a:t>,</a:t>
            </a:r>
            <a:r>
              <a:rPr lang="zh-CN" altLang="en-US" sz="2400">
                <a:latin typeface="楷体" pitchFamily="49" charset="-122"/>
                <a:ea typeface="楷体" pitchFamily="49" charset="-122"/>
              </a:rPr>
              <a:t>工作不止</a:t>
            </a:r>
            <a:r>
              <a:rPr lang="en-US" altLang="zh-CN" sz="2400">
                <a:latin typeface="楷体" pitchFamily="49" charset="-122"/>
                <a:ea typeface="楷体" pitchFamily="49" charset="-122"/>
              </a:rPr>
              <a:t>!</a:t>
            </a:r>
          </a:p>
          <a:p>
            <a:pPr eaLnBrk="1" hangingPunct="1">
              <a:spcBef>
                <a:spcPct val="50000"/>
              </a:spcBef>
              <a:buFont typeface="Wingdings" pitchFamily="2" charset="2"/>
              <a:buNone/>
            </a:pPr>
            <a:r>
              <a:rPr lang="zh-CN" altLang="en-US" sz="2400">
                <a:latin typeface="楷体" pitchFamily="49" charset="-122"/>
                <a:ea typeface="楷体" pitchFamily="49" charset="-122"/>
              </a:rPr>
              <a:t>课题组取得了丰硕的成果</a:t>
            </a:r>
          </a:p>
        </p:txBody>
      </p:sp>
      <p:sp>
        <p:nvSpPr>
          <p:cNvPr id="9219" name="TextBox 31"/>
          <p:cNvSpPr>
            <a:spLocks noChangeArrowheads="1"/>
          </p:cNvSpPr>
          <p:nvPr/>
        </p:nvSpPr>
        <p:spPr bwMode="auto">
          <a:xfrm>
            <a:off x="684213" y="765175"/>
            <a:ext cx="7488237" cy="830263"/>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三</a:t>
            </a:r>
            <a:r>
              <a:rPr lang="en-US" altLang="zh-CN" sz="2400">
                <a:solidFill>
                  <a:srgbClr val="FF0000"/>
                </a:solidFill>
                <a:latin typeface="黑体" pitchFamily="49" charset="-122"/>
                <a:ea typeface="黑体" pitchFamily="49" charset="-122"/>
              </a:rPr>
              <a:t>. </a:t>
            </a:r>
            <a:r>
              <a:rPr lang="zh-CN" altLang="en-US" sz="2400">
                <a:solidFill>
                  <a:srgbClr val="FF0000"/>
                </a:solidFill>
                <a:latin typeface="黑体" pitchFamily="49" charset="-122"/>
                <a:ea typeface="黑体" pitchFamily="49" charset="-122"/>
              </a:rPr>
              <a:t>党员在科研工作中的模范作用</a:t>
            </a:r>
          </a:p>
          <a:p>
            <a:pPr eaLnBrk="1" hangingPunct="1"/>
            <a:endParaRPr lang="zh-CN" altLang="en-US" sz="2400">
              <a:solidFill>
                <a:srgbClr val="FF0000"/>
              </a:solidFill>
              <a:latin typeface="黑体" pitchFamily="49" charset="-122"/>
              <a:ea typeface="黑体" pitchFamily="49" charset="-122"/>
            </a:endParaRPr>
          </a:p>
        </p:txBody>
      </p:sp>
      <p:pic>
        <p:nvPicPr>
          <p:cNvPr id="9220" name="Picture 2" descr="http://www.sim.cas.cn/kybm2016/cgjslhgjzdsys2016/kyjz2016/201706/W020170602551263883741.jpg"/>
          <p:cNvPicPr>
            <a:picLocks noChangeAspect="1" noChangeArrowheads="1"/>
          </p:cNvPicPr>
          <p:nvPr/>
        </p:nvPicPr>
        <p:blipFill>
          <a:blip r:embed="rId2"/>
          <a:srcRect/>
          <a:stretch>
            <a:fillRect/>
          </a:stretch>
        </p:blipFill>
        <p:spPr bwMode="auto">
          <a:xfrm>
            <a:off x="2143125" y="3857625"/>
            <a:ext cx="45720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28625" y="1571625"/>
            <a:ext cx="5929313" cy="4708525"/>
          </a:xfrm>
          <a:prstGeom prst="rect">
            <a:avLst/>
          </a:prstGeom>
          <a:noFill/>
          <a:ln w="9525" algn="ctr">
            <a:noFill/>
            <a:miter lim="800000"/>
            <a:headEnd/>
            <a:tailEnd/>
          </a:ln>
        </p:spPr>
        <p:txBody>
          <a:bodyPr>
            <a:spAutoFit/>
          </a:bodyPr>
          <a:lstStyle/>
          <a:p>
            <a:pPr eaLnBrk="1" hangingPunct="1">
              <a:spcBef>
                <a:spcPct val="50000"/>
              </a:spcBef>
              <a:buFont typeface="Wingdings" pitchFamily="2" charset="2"/>
              <a:buNone/>
              <a:defRPr/>
            </a:pPr>
            <a:r>
              <a:rPr lang="zh-CN" altLang="en-US" sz="2400" dirty="0">
                <a:latin typeface="楷体" pitchFamily="49" charset="-122"/>
                <a:ea typeface="楷体" pitchFamily="49" charset="-122"/>
              </a:rPr>
              <a:t>王家畴副研究员</a:t>
            </a:r>
            <a:endParaRPr lang="en-US" altLang="zh-CN" sz="2400" dirty="0">
              <a:latin typeface="楷体" pitchFamily="49" charset="-122"/>
              <a:ea typeface="楷体" pitchFamily="49" charset="-122"/>
            </a:endParaRPr>
          </a:p>
          <a:p>
            <a:pPr lvl="1" algn="just">
              <a:buClr>
                <a:schemeClr val="accent6">
                  <a:lumMod val="75000"/>
                </a:schemeClr>
              </a:buClr>
              <a:buFont typeface="Wingdings" panose="05000000000000000000" pitchFamily="2" charset="2"/>
              <a:buChar char="p"/>
              <a:defRPr/>
            </a:pPr>
            <a:r>
              <a:rPr lang="zh-CN" altLang="en-US" dirty="0">
                <a:latin typeface="Times New Roman" pitchFamily="18" charset="0"/>
                <a:cs typeface="Times New Roman" pitchFamily="18" charset="0"/>
              </a:rPr>
              <a:t>单敏感芯片微型超高</a:t>
            </a:r>
            <a:r>
              <a:rPr lang="en-US" dirty="0">
                <a:latin typeface="Times New Roman" pitchFamily="18" charset="0"/>
                <a:cs typeface="Times New Roman" pitchFamily="18" charset="0"/>
              </a:rPr>
              <a:t>g</a:t>
            </a:r>
            <a:r>
              <a:rPr lang="zh-CN" altLang="en-US" dirty="0">
                <a:latin typeface="Times New Roman" pitchFamily="18" charset="0"/>
                <a:cs typeface="Times New Roman" pitchFamily="18" charset="0"/>
              </a:rPr>
              <a:t>值加速度传感器技术，解决了高性能国防装备的瓶颈难题</a:t>
            </a:r>
            <a:endParaRPr lang="en-US" altLang="zh-CN" dirty="0">
              <a:latin typeface="Times New Roman" pitchFamily="18" charset="0"/>
              <a:cs typeface="Times New Roman" pitchFamily="18" charset="0"/>
            </a:endParaRPr>
          </a:p>
          <a:p>
            <a:pPr lvl="1" algn="just">
              <a:buClr>
                <a:schemeClr val="accent6">
                  <a:lumMod val="75000"/>
                </a:schemeClr>
              </a:buClr>
              <a:buFont typeface="Wingdings" panose="05000000000000000000" pitchFamily="2" charset="2"/>
              <a:buChar char="p"/>
              <a:defRPr/>
            </a:pPr>
            <a:r>
              <a:rPr lang="zh-CN" altLang="en-US" dirty="0">
                <a:latin typeface="Times New Roman" pitchFamily="18" charset="0"/>
                <a:cs typeface="Times New Roman" pitchFamily="18" charset="0"/>
              </a:rPr>
              <a:t>单芯片微小型压力传感器技术转让给了中电</a:t>
            </a:r>
            <a:r>
              <a:rPr lang="en-US" dirty="0">
                <a:latin typeface="Times New Roman" pitchFamily="18" charset="0"/>
                <a:cs typeface="Times New Roman" pitchFamily="18" charset="0"/>
              </a:rPr>
              <a:t>49</a:t>
            </a:r>
            <a:r>
              <a:rPr lang="zh-CN" altLang="en-US" dirty="0">
                <a:latin typeface="Times New Roman" pitchFamily="18" charset="0"/>
                <a:cs typeface="Times New Roman" pitchFamily="18" charset="0"/>
              </a:rPr>
              <a:t>所</a:t>
            </a:r>
            <a:endParaRPr lang="en-US" altLang="zh-CN" dirty="0">
              <a:latin typeface="Times New Roman" pitchFamily="18" charset="0"/>
              <a:cs typeface="Times New Roman" pitchFamily="18" charset="0"/>
            </a:endParaRPr>
          </a:p>
          <a:p>
            <a:pPr lvl="1" algn="just">
              <a:buClr>
                <a:schemeClr val="accent6">
                  <a:lumMod val="75000"/>
                </a:schemeClr>
              </a:buClr>
              <a:buFont typeface="Wingdings" panose="05000000000000000000" pitchFamily="2" charset="2"/>
              <a:buChar char="p"/>
              <a:defRPr/>
            </a:pPr>
            <a:r>
              <a:rPr lang="zh-CN" altLang="en-US" dirty="0">
                <a:latin typeface="Times New Roman" pitchFamily="18" charset="0"/>
                <a:cs typeface="Times New Roman" pitchFamily="18" charset="0"/>
              </a:rPr>
              <a:t>胎压监测系统（</a:t>
            </a:r>
            <a:r>
              <a:rPr lang="en-US" dirty="0">
                <a:latin typeface="Times New Roman" pitchFamily="18" charset="0"/>
                <a:cs typeface="Times New Roman" pitchFamily="18" charset="0"/>
              </a:rPr>
              <a:t>TPMS</a:t>
            </a:r>
            <a:r>
              <a:rPr lang="zh-CN" altLang="en-US" dirty="0">
                <a:latin typeface="Times New Roman" pitchFamily="18" charset="0"/>
                <a:cs typeface="Times New Roman" pitchFamily="18" charset="0"/>
              </a:rPr>
              <a:t>）用单芯片复合传感器技术转让给了上海先进半导体制造有限公司</a:t>
            </a:r>
            <a:endParaRPr lang="en-US" altLang="zh-CN" dirty="0">
              <a:latin typeface="Times New Roman" pitchFamily="18" charset="0"/>
              <a:cs typeface="Times New Roman" pitchFamily="18" charset="0"/>
            </a:endParaRPr>
          </a:p>
          <a:p>
            <a:pPr lvl="1" algn="just">
              <a:buClr>
                <a:schemeClr val="accent6">
                  <a:lumMod val="75000"/>
                </a:schemeClr>
              </a:buClr>
              <a:buFont typeface="Wingdings" panose="05000000000000000000" pitchFamily="2" charset="2"/>
              <a:buChar char="p"/>
              <a:defRPr/>
            </a:pPr>
            <a:r>
              <a:rPr lang="zh-CN" altLang="en-US" dirty="0">
                <a:latin typeface="Times New Roman" pitchFamily="18" charset="0"/>
                <a:cs typeface="Times New Roman" pitchFamily="18" charset="0"/>
              </a:rPr>
              <a:t>集</a:t>
            </a:r>
            <a:r>
              <a:rPr lang="en-US" dirty="0">
                <a:latin typeface="Times New Roman" pitchFamily="18" charset="0"/>
                <a:cs typeface="Times New Roman" pitchFamily="18" charset="0"/>
              </a:rPr>
              <a:t>X</a:t>
            </a:r>
            <a:r>
              <a:rPr lang="zh-CN" altLang="en-US" dirty="0">
                <a:latin typeface="Times New Roman" pitchFamily="18" charset="0"/>
                <a:cs typeface="Times New Roman" pitchFamily="18" charset="0"/>
              </a:rPr>
              <a:t>轴和</a:t>
            </a:r>
            <a:r>
              <a:rPr lang="en-US" dirty="0">
                <a:latin typeface="Times New Roman" pitchFamily="18" charset="0"/>
                <a:cs typeface="Times New Roman" pitchFamily="18" charset="0"/>
              </a:rPr>
              <a:t>Z</a:t>
            </a:r>
            <a:r>
              <a:rPr lang="zh-CN" altLang="en-US" dirty="0">
                <a:latin typeface="Times New Roman" pitchFamily="18" charset="0"/>
                <a:cs typeface="Times New Roman" pitchFamily="18" charset="0"/>
              </a:rPr>
              <a:t>轴加速度</a:t>
            </a:r>
            <a:r>
              <a:rPr lang="en-US" dirty="0">
                <a:latin typeface="Times New Roman" pitchFamily="18" charset="0"/>
                <a:cs typeface="Times New Roman" pitchFamily="18" charset="0"/>
              </a:rPr>
              <a:t>+</a:t>
            </a:r>
            <a:r>
              <a:rPr lang="zh-CN" altLang="en-US" dirty="0">
                <a:latin typeface="Times New Roman" pitchFamily="18" charset="0"/>
                <a:cs typeface="Times New Roman" pitchFamily="18" charset="0"/>
              </a:rPr>
              <a:t>压力检测的单芯片多敏感结构复合传感器技术与台湾联发科技股份有限公司的控股子公司签订了技术合作协议</a:t>
            </a:r>
            <a:endParaRPr lang="en-US" altLang="zh-CN" dirty="0">
              <a:latin typeface="Times New Roman" pitchFamily="18" charset="0"/>
              <a:cs typeface="Times New Roman" pitchFamily="18" charset="0"/>
            </a:endParaRPr>
          </a:p>
          <a:p>
            <a:pPr eaLnBrk="1" hangingPunct="1">
              <a:spcBef>
                <a:spcPct val="50000"/>
              </a:spcBef>
              <a:buFont typeface="Wingdings" pitchFamily="2" charset="2"/>
              <a:buNone/>
              <a:defRPr/>
            </a:pPr>
            <a:r>
              <a:rPr lang="zh-CN" altLang="en-US" sz="2400" dirty="0">
                <a:latin typeface="楷体" pitchFamily="49" charset="-122"/>
                <a:ea typeface="楷体" pitchFamily="49" charset="-122"/>
              </a:rPr>
              <a:t>工作任务重，工作强度大，中午、晚上连轴转，始终坚持在实验室，经常带病工作，轻伤不下火线，孩子和老人有病时自己都抽不出时间去陪，被大家称为在工艺平台上工作时间最长的人</a:t>
            </a:r>
          </a:p>
        </p:txBody>
      </p:sp>
      <p:pic>
        <p:nvPicPr>
          <p:cNvPr id="10243" name="Picture 2" descr="Jiachou Wang"/>
          <p:cNvPicPr>
            <a:picLocks noChangeAspect="1" noChangeArrowheads="1"/>
          </p:cNvPicPr>
          <p:nvPr/>
        </p:nvPicPr>
        <p:blipFill>
          <a:blip r:embed="rId2"/>
          <a:srcRect/>
          <a:stretch>
            <a:fillRect/>
          </a:stretch>
        </p:blipFill>
        <p:spPr bwMode="auto">
          <a:xfrm>
            <a:off x="6715125" y="1643063"/>
            <a:ext cx="2025650" cy="2786062"/>
          </a:xfrm>
          <a:prstGeom prst="rect">
            <a:avLst/>
          </a:prstGeom>
          <a:noFill/>
          <a:ln w="9525">
            <a:noFill/>
            <a:miter lim="800000"/>
            <a:headEnd/>
            <a:tailEnd/>
          </a:ln>
        </p:spPr>
      </p:pic>
      <p:sp>
        <p:nvSpPr>
          <p:cNvPr id="10244" name="TextBox 31"/>
          <p:cNvSpPr>
            <a:spLocks noChangeArrowheads="1"/>
          </p:cNvSpPr>
          <p:nvPr/>
        </p:nvSpPr>
        <p:spPr bwMode="auto">
          <a:xfrm>
            <a:off x="1071563" y="928688"/>
            <a:ext cx="7488237" cy="830262"/>
          </a:xfrm>
          <a:prstGeom prst="rect">
            <a:avLst/>
          </a:prstGeom>
          <a:noFill/>
          <a:ln w="9525">
            <a:noFill/>
            <a:miter lim="800000"/>
            <a:headEnd/>
            <a:tailEnd/>
          </a:ln>
        </p:spPr>
        <p:txBody>
          <a:bodyPr>
            <a:spAutoFit/>
          </a:bodyPr>
          <a:lstStyle/>
          <a:p>
            <a:pPr eaLnBrk="1" hangingPunct="1"/>
            <a:r>
              <a:rPr lang="zh-CN" altLang="en-US" sz="2400">
                <a:solidFill>
                  <a:srgbClr val="FF0000"/>
                </a:solidFill>
                <a:latin typeface="黑体" pitchFamily="49" charset="-122"/>
                <a:ea typeface="黑体" pitchFamily="49" charset="-122"/>
              </a:rPr>
              <a:t>三</a:t>
            </a:r>
            <a:r>
              <a:rPr lang="en-US" altLang="zh-CN" sz="2400">
                <a:solidFill>
                  <a:srgbClr val="FF0000"/>
                </a:solidFill>
                <a:latin typeface="黑体" pitchFamily="49" charset="-122"/>
                <a:ea typeface="黑体" pitchFamily="49" charset="-122"/>
              </a:rPr>
              <a:t>. </a:t>
            </a:r>
            <a:r>
              <a:rPr lang="zh-CN" altLang="en-US" sz="2400">
                <a:solidFill>
                  <a:srgbClr val="FF0000"/>
                </a:solidFill>
                <a:latin typeface="黑体" pitchFamily="49" charset="-122"/>
                <a:ea typeface="黑体" pitchFamily="49" charset="-122"/>
              </a:rPr>
              <a:t>党员在科研工作中的模范作用</a:t>
            </a:r>
          </a:p>
          <a:p>
            <a:pPr eaLnBrk="1" hangingPunct="1"/>
            <a:endParaRPr lang="zh-CN" altLang="en-US" sz="240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2705</TotalTime>
  <Pages>0</Pages>
  <Words>862</Words>
  <Characters>0</Characters>
  <Application>Microsoft Office PowerPoint</Application>
  <DocSecurity>0</DocSecurity>
  <PresentationFormat>全屏显示(4:3)</PresentationFormat>
  <Lines>0</Lines>
  <Paragraphs>58</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vt:lpstr>
      <vt:lpstr>宋体</vt:lpstr>
      <vt:lpstr>Wingdings</vt:lpstr>
      <vt:lpstr>Wingdings 2</vt:lpstr>
      <vt:lpstr>Times New Roman</vt:lpstr>
      <vt:lpstr>黑体</vt:lpstr>
      <vt:lpstr>华文新魏</vt:lpstr>
      <vt:lpstr>楷体</vt:lpstr>
      <vt:lpstr>隶书</vt:lpstr>
      <vt:lpstr>吉祥如意</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Company>CHINA</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XH</cp:lastModifiedBy>
  <cp:revision>202</cp:revision>
  <dcterms:created xsi:type="dcterms:W3CDTF">2010-07-15T02:13:32Z</dcterms:created>
  <dcterms:modified xsi:type="dcterms:W3CDTF">2017-06-29T05:13:37Z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2052-8.1.0.3238</vt:lpwstr>
  </property>
</Properties>
</file>